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0" r:id="rId4"/>
  </p:sldMasterIdLst>
  <p:notesMasterIdLst>
    <p:notesMasterId r:id="rId27"/>
  </p:notesMasterIdLst>
  <p:handoutMasterIdLst>
    <p:handoutMasterId r:id="rId28"/>
  </p:handoutMasterIdLst>
  <p:sldIdLst>
    <p:sldId id="256" r:id="rId5"/>
    <p:sldId id="279" r:id="rId6"/>
    <p:sldId id="259" r:id="rId7"/>
    <p:sldId id="280" r:id="rId8"/>
    <p:sldId id="276" r:id="rId9"/>
    <p:sldId id="283" r:id="rId10"/>
    <p:sldId id="284" r:id="rId11"/>
    <p:sldId id="294" r:id="rId12"/>
    <p:sldId id="285" r:id="rId13"/>
    <p:sldId id="292" r:id="rId14"/>
    <p:sldId id="293" r:id="rId15"/>
    <p:sldId id="282" r:id="rId16"/>
    <p:sldId id="295" r:id="rId17"/>
    <p:sldId id="287" r:id="rId18"/>
    <p:sldId id="288" r:id="rId19"/>
    <p:sldId id="286" r:id="rId20"/>
    <p:sldId id="289" r:id="rId21"/>
    <p:sldId id="260" r:id="rId22"/>
    <p:sldId id="291" r:id="rId23"/>
    <p:sldId id="270" r:id="rId24"/>
    <p:sldId id="281" r:id="rId25"/>
    <p:sldId id="277" r:id="rId26"/>
  </p:sldIdLst>
  <p:sldSz cx="12192000" cy="6858000"/>
  <p:notesSz cx="6858000" cy="9144000"/>
  <p:embeddedFontLst>
    <p:embeddedFont>
      <p:font typeface="BM DoHyeon OTF" panose="020B0600000101010101" pitchFamily="34" charset="-127"/>
      <p:regular r:id="rId29"/>
    </p:embeddedFont>
    <p:embeddedFont>
      <p:font typeface="BM JUA OTF" panose="02020603020101020101" pitchFamily="18" charset="-127"/>
      <p:regular r:id="rId30"/>
    </p:embeddedFont>
    <p:embeddedFont>
      <p:font typeface="Calibri" panose="020F0502020204030204" pitchFamily="34" charset="0"/>
      <p:regular r:id="rId31"/>
      <p:bold r:id="rId32"/>
      <p:italic r:id="rId33"/>
      <p:boldItalic r:id="rId34"/>
    </p:embeddedFont>
    <p:embeddedFont>
      <p:font typeface="Franklin Gothic Demi Cond" panose="020B0603020102020204" pitchFamily="34" charset="0"/>
      <p:regular r:id="rId35"/>
      <p:bold r:id="rId36"/>
    </p:embeddedFont>
    <p:embeddedFont>
      <p:font typeface="Franklin Gothic Medium" panose="020B0603020102020204" pitchFamily="34" charset="0"/>
      <p:regular r:id="rId37"/>
      <p:italic r:id="rId38"/>
    </p:embeddedFont>
  </p:embeddedFontLst>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8" userDrawn="1">
          <p15:clr>
            <a:srgbClr val="A4A3A4"/>
          </p15:clr>
        </p15:guide>
        <p15:guide id="2" pos="7080" userDrawn="1">
          <p15:clr>
            <a:srgbClr val="A4A3A4"/>
          </p15:clr>
        </p15:guide>
        <p15:guide id="3" pos="51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3CBC62C-8F41-4223-CF9C-95B6158473F9}" name="박 세현" initials="박세" userId="S::shane@argonet.co.kr::b0b461bb-03bd-4ee3-b971-a24ead38d6f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98" autoAdjust="0"/>
    <p:restoredTop sz="86395" autoAdjust="0"/>
  </p:normalViewPr>
  <p:slideViewPr>
    <p:cSldViewPr snapToGrid="0">
      <p:cViewPr varScale="1">
        <p:scale>
          <a:sx n="110" d="100"/>
          <a:sy n="110" d="100"/>
        </p:scale>
        <p:origin x="928" y="168"/>
      </p:cViewPr>
      <p:guideLst>
        <p:guide orient="horz" pos="1848"/>
        <p:guide pos="7080"/>
        <p:guide pos="5112"/>
      </p:guideLst>
    </p:cSldViewPr>
  </p:slideViewPr>
  <p:outlineViewPr>
    <p:cViewPr>
      <p:scale>
        <a:sx n="33" d="100"/>
        <a:sy n="33" d="100"/>
      </p:scale>
      <p:origin x="0" y="-4819"/>
    </p:cViewPr>
  </p:outlineViewPr>
  <p:notesTextViewPr>
    <p:cViewPr>
      <p:scale>
        <a:sx n="1" d="1"/>
        <a:sy n="1" d="1"/>
      </p:scale>
      <p:origin x="0" y="0"/>
    </p:cViewPr>
  </p:notesTextViewPr>
  <p:sorterViewPr>
    <p:cViewPr>
      <p:scale>
        <a:sx n="90" d="100"/>
        <a:sy n="90" d="100"/>
      </p:scale>
      <p:origin x="0" y="0"/>
    </p:cViewPr>
  </p:sorterViewPr>
  <p:notesViewPr>
    <p:cSldViewPr snapToGrid="0">
      <p:cViewPr varScale="1">
        <p:scale>
          <a:sx n="99" d="100"/>
          <a:sy n="99" d="100"/>
        </p:scale>
        <p:origin x="357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04873E-34D9-4011-B823-45C4AD2A9FC6}" type="doc">
      <dgm:prSet loTypeId="urn:microsoft.com/office/officeart/2017/3/layout/HorizontalPathTimeline" loCatId="other" qsTypeId="urn:microsoft.com/office/officeart/2005/8/quickstyle/simple1" qsCatId="simple" csTypeId="urn:microsoft.com/office/officeart/2005/8/colors/accent5_2" csCatId="accent5" phldr="1"/>
      <dgm:spPr/>
      <dgm:t>
        <a:bodyPr rtlCol="0"/>
        <a:lstStyle/>
        <a:p>
          <a:pPr rtl="0"/>
          <a:endParaRPr lang="en-US"/>
        </a:p>
      </dgm:t>
    </dgm:pt>
    <dgm:pt modelId="{D0C06EB0-D7EF-45E3-95AD-C3986984C27E}">
      <dgm:prSet phldrT="[Text]" phldr="0"/>
      <dgm:spPr/>
      <dgm:t>
        <a:bodyPr rtlCol="0"/>
        <a:lstStyle/>
        <a:p>
          <a:pPr rtl="0">
            <a:defRPr b="1"/>
          </a:pPr>
          <a:r>
            <a:rPr lang="en-US" altLang="ko-KR" noProof="0" dirty="0"/>
            <a:t>2013.07.17</a:t>
          </a:r>
          <a:endParaRPr lang="en-GB" noProof="0" dirty="0"/>
        </a:p>
      </dgm:t>
    </dgm:pt>
    <dgm:pt modelId="{0BB155BD-DA20-44C2-8CB4-CB3D3770A527}" type="parTrans" cxnId="{97993EA3-CE7B-4009-B7CE-BFB111FBE521}">
      <dgm:prSet/>
      <dgm:spPr/>
      <dgm:t>
        <a:bodyPr rtlCol="0"/>
        <a:lstStyle/>
        <a:p>
          <a:pPr rtl="0"/>
          <a:endParaRPr lang="en-GB" noProof="0" dirty="0"/>
        </a:p>
      </dgm:t>
    </dgm:pt>
    <dgm:pt modelId="{6F918279-79F1-4A08-BB84-2DE055676D74}" type="sibTrans" cxnId="{97993EA3-CE7B-4009-B7CE-BFB111FBE521}">
      <dgm:prSet/>
      <dgm:spPr/>
      <dgm:t>
        <a:bodyPr rtlCol="0"/>
        <a:lstStyle/>
        <a:p>
          <a:pPr rtl="0"/>
          <a:endParaRPr lang="en-GB" noProof="0" dirty="0"/>
        </a:p>
      </dgm:t>
    </dgm:pt>
    <dgm:pt modelId="{4E599684-CBE7-4BF6-B041-7B59A5AE3CF2}">
      <dgm:prSet phldrT="[Text]" custT="1"/>
      <dgm:spPr/>
      <dgm:t>
        <a:bodyPr rtlCol="0"/>
        <a:lstStyle/>
        <a:p>
          <a:pPr rtl="0"/>
          <a:r>
            <a:rPr lang="en-GB" sz="1200" noProof="0" dirty="0">
              <a:latin typeface="BM JUA OTF" panose="02020603020101020101" pitchFamily="18" charset="-127"/>
              <a:ea typeface="BM JUA OTF" panose="02020603020101020101" pitchFamily="18" charset="-127"/>
            </a:rPr>
            <a:t>Log4j 2</a:t>
          </a:r>
          <a:r>
            <a:rPr lang="ko-KR" altLang="en-US" sz="1200" noProof="0" dirty="0">
              <a:latin typeface="BM JUA OTF" panose="02020603020101020101" pitchFamily="18" charset="-127"/>
              <a:ea typeface="BM JUA OTF" panose="02020603020101020101" pitchFamily="18" charset="-127"/>
            </a:rPr>
            <a:t>에 </a:t>
          </a:r>
          <a:r>
            <a:rPr lang="en-US" altLang="ko-KR" sz="1200" noProof="0" dirty="0">
              <a:latin typeface="BM JUA OTF" panose="02020603020101020101" pitchFamily="18" charset="-127"/>
              <a:ea typeface="BM JUA OTF" panose="02020603020101020101" pitchFamily="18" charset="-127"/>
            </a:rPr>
            <a:t>JNDI Lookup Plugin</a:t>
          </a:r>
          <a:r>
            <a:rPr lang="ko-KR" altLang="en-US" sz="1200" noProof="0" dirty="0">
              <a:latin typeface="BM JUA OTF" panose="02020603020101020101" pitchFamily="18" charset="-127"/>
              <a:ea typeface="BM JUA OTF" panose="02020603020101020101" pitchFamily="18" charset="-127"/>
            </a:rPr>
            <a:t>이 추가됨</a:t>
          </a:r>
          <a:endParaRPr lang="en-GB" sz="1200" noProof="0" dirty="0">
            <a:latin typeface="BM JUA OTF" panose="02020603020101020101" pitchFamily="18" charset="-127"/>
            <a:ea typeface="BM JUA OTF" panose="02020603020101020101" pitchFamily="18" charset="-127"/>
          </a:endParaRPr>
        </a:p>
      </dgm:t>
    </dgm:pt>
    <dgm:pt modelId="{A8AAC60B-A805-4BF6-9EA5-E87AC2902868}" type="parTrans" cxnId="{841D665D-B707-471F-BD09-964D3951145A}">
      <dgm:prSet/>
      <dgm:spPr/>
      <dgm:t>
        <a:bodyPr rtlCol="0"/>
        <a:lstStyle/>
        <a:p>
          <a:pPr rtl="0"/>
          <a:endParaRPr lang="en-GB" noProof="0" dirty="0"/>
        </a:p>
      </dgm:t>
    </dgm:pt>
    <dgm:pt modelId="{BF909935-A6E2-4FB3-A57D-3F1AE3109B2D}" type="sibTrans" cxnId="{841D665D-B707-471F-BD09-964D3951145A}">
      <dgm:prSet/>
      <dgm:spPr/>
      <dgm:t>
        <a:bodyPr rtlCol="0"/>
        <a:lstStyle/>
        <a:p>
          <a:pPr rtl="0"/>
          <a:endParaRPr lang="en-GB" noProof="0" dirty="0"/>
        </a:p>
      </dgm:t>
    </dgm:pt>
    <dgm:pt modelId="{4B3BEF5E-080D-4FEE-B522-70B46FFD0660}">
      <dgm:prSet phldrT="[Text]" phldr="0"/>
      <dgm:spPr/>
      <dgm:t>
        <a:bodyPr rtlCol="0"/>
        <a:lstStyle/>
        <a:p>
          <a:pPr rtl="0">
            <a:defRPr b="1"/>
          </a:pPr>
          <a:r>
            <a:rPr lang="en-US" altLang="ko-KR" noProof="0" dirty="0"/>
            <a:t>2021.11.24</a:t>
          </a:r>
          <a:endParaRPr lang="en-GB" noProof="0" dirty="0"/>
        </a:p>
      </dgm:t>
    </dgm:pt>
    <dgm:pt modelId="{06017295-6984-41E0-8693-8EB293EF8566}" type="parTrans" cxnId="{9A613993-1976-4C90-B719-959774EC46C8}">
      <dgm:prSet/>
      <dgm:spPr/>
      <dgm:t>
        <a:bodyPr rtlCol="0"/>
        <a:lstStyle/>
        <a:p>
          <a:pPr rtl="0"/>
          <a:endParaRPr lang="en-GB" noProof="0" dirty="0"/>
        </a:p>
      </dgm:t>
    </dgm:pt>
    <dgm:pt modelId="{39F905D4-BCDD-42A3-91CF-0746D3124C5E}" type="sibTrans" cxnId="{9A613993-1976-4C90-B719-959774EC46C8}">
      <dgm:prSet/>
      <dgm:spPr/>
      <dgm:t>
        <a:bodyPr rtlCol="0"/>
        <a:lstStyle/>
        <a:p>
          <a:pPr rtl="0"/>
          <a:endParaRPr lang="en-GB" noProof="0" dirty="0"/>
        </a:p>
      </dgm:t>
    </dgm:pt>
    <dgm:pt modelId="{DB8AF9DD-B1C3-4C20-BD21-C6C7FF671A92}">
      <dgm:prSet phldrT="[Text]" custT="1"/>
      <dgm:spPr/>
      <dgm:t>
        <a:bodyPr rtlCol="0"/>
        <a:lstStyle/>
        <a:p>
          <a:pPr rtl="0"/>
          <a:r>
            <a:rPr lang="en-GB" sz="1200" noProof="0" dirty="0">
              <a:latin typeface="BM JUA OTF" panose="02020603020101020101" pitchFamily="18" charset="-127"/>
              <a:ea typeface="BM JUA OTF" panose="02020603020101020101" pitchFamily="18" charset="-127"/>
            </a:rPr>
            <a:t>Alibaba Cloud security team</a:t>
          </a:r>
          <a:r>
            <a:rPr lang="ko-KR" altLang="en-US" sz="1200" noProof="0" dirty="0">
              <a:latin typeface="BM JUA OTF" panose="02020603020101020101" pitchFamily="18" charset="-127"/>
              <a:ea typeface="BM JUA OTF" panose="02020603020101020101" pitchFamily="18" charset="-127"/>
            </a:rPr>
            <a:t>의 </a:t>
          </a:r>
          <a:r>
            <a:rPr lang="en-US" altLang="ko-KR" sz="1200" noProof="0" dirty="0">
              <a:latin typeface="BM JUA OTF" panose="02020603020101020101" pitchFamily="18" charset="-127"/>
              <a:ea typeface="BM JUA OTF" panose="02020603020101020101" pitchFamily="18" charset="-127"/>
            </a:rPr>
            <a:t>Chen </a:t>
          </a:r>
          <a:r>
            <a:rPr lang="en-US" altLang="ko-KR" sz="1200" noProof="0" dirty="0" err="1">
              <a:latin typeface="BM JUA OTF" panose="02020603020101020101" pitchFamily="18" charset="-127"/>
              <a:ea typeface="BM JUA OTF" panose="02020603020101020101" pitchFamily="18" charset="-127"/>
            </a:rPr>
            <a:t>Zhaojun</a:t>
          </a:r>
          <a:r>
            <a:rPr lang="ko-KR" altLang="en-US" sz="1200" noProof="0" dirty="0">
              <a:latin typeface="BM JUA OTF" panose="02020603020101020101" pitchFamily="18" charset="-127"/>
              <a:ea typeface="BM JUA OTF" panose="02020603020101020101" pitchFamily="18" charset="-127"/>
            </a:rPr>
            <a:t>이 해당 문제를 발견해 </a:t>
          </a:r>
          <a:r>
            <a:rPr lang="en-US" altLang="ko-KR" sz="1200" noProof="0" dirty="0">
              <a:latin typeface="BM JUA OTF" panose="02020603020101020101" pitchFamily="18" charset="-127"/>
              <a:ea typeface="BM JUA OTF" panose="02020603020101020101" pitchFamily="18" charset="-127"/>
            </a:rPr>
            <a:t>Apache</a:t>
          </a:r>
          <a:r>
            <a:rPr lang="ko-KR" altLang="en-US" sz="1200" noProof="0" dirty="0">
              <a:latin typeface="BM JUA OTF" panose="02020603020101020101" pitchFamily="18" charset="-127"/>
              <a:ea typeface="BM JUA OTF" panose="02020603020101020101" pitchFamily="18" charset="-127"/>
            </a:rPr>
            <a:t> 재단에 비공개 보고</a:t>
          </a:r>
          <a:endParaRPr lang="en-GB" sz="1200" noProof="0" dirty="0">
            <a:latin typeface="BM JUA OTF" panose="02020603020101020101" pitchFamily="18" charset="-127"/>
            <a:ea typeface="BM JUA OTF" panose="02020603020101020101" pitchFamily="18" charset="-127"/>
          </a:endParaRPr>
        </a:p>
      </dgm:t>
    </dgm:pt>
    <dgm:pt modelId="{DF70DEA5-E7DD-4AA9-B1CC-992432C16744}" type="parTrans" cxnId="{D6373D48-D8B0-4539-A4A4-81DB907C07C1}">
      <dgm:prSet/>
      <dgm:spPr/>
      <dgm:t>
        <a:bodyPr rtlCol="0"/>
        <a:lstStyle/>
        <a:p>
          <a:pPr rtl="0"/>
          <a:endParaRPr lang="en-GB" noProof="0" dirty="0"/>
        </a:p>
      </dgm:t>
    </dgm:pt>
    <dgm:pt modelId="{428A9B80-64FA-44ED-87FF-F7A0D539842F}" type="sibTrans" cxnId="{D6373D48-D8B0-4539-A4A4-81DB907C07C1}">
      <dgm:prSet/>
      <dgm:spPr/>
      <dgm:t>
        <a:bodyPr rtlCol="0"/>
        <a:lstStyle/>
        <a:p>
          <a:pPr rtl="0"/>
          <a:endParaRPr lang="en-GB" noProof="0" dirty="0"/>
        </a:p>
      </dgm:t>
    </dgm:pt>
    <dgm:pt modelId="{406B4493-A90D-40A8-B02D-BA06CB04BF3C}">
      <dgm:prSet phldrT="[Text]" phldr="0"/>
      <dgm:spPr/>
      <dgm:t>
        <a:bodyPr rtlCol="0"/>
        <a:lstStyle/>
        <a:p>
          <a:pPr rtl="0">
            <a:defRPr b="1"/>
          </a:pPr>
          <a:r>
            <a:rPr lang="en-US" altLang="ko-KR" noProof="0" dirty="0"/>
            <a:t>2021.11.30</a:t>
          </a:r>
          <a:endParaRPr lang="en-GB" noProof="0" dirty="0"/>
        </a:p>
      </dgm:t>
    </dgm:pt>
    <dgm:pt modelId="{2E2A0F75-F224-4A80-ACB5-1C4956E37E23}" type="parTrans" cxnId="{F712E336-0730-4454-AAED-A8EC704ECFC8}">
      <dgm:prSet/>
      <dgm:spPr/>
      <dgm:t>
        <a:bodyPr rtlCol="0"/>
        <a:lstStyle/>
        <a:p>
          <a:pPr rtl="0"/>
          <a:endParaRPr lang="en-GB" noProof="0" dirty="0"/>
        </a:p>
      </dgm:t>
    </dgm:pt>
    <dgm:pt modelId="{B6B5896F-38E7-450F-A826-9964A8F0DE0E}" type="sibTrans" cxnId="{F712E336-0730-4454-AAED-A8EC704ECFC8}">
      <dgm:prSet/>
      <dgm:spPr/>
      <dgm:t>
        <a:bodyPr rtlCol="0"/>
        <a:lstStyle/>
        <a:p>
          <a:pPr rtl="0"/>
          <a:endParaRPr lang="en-GB" noProof="0" dirty="0"/>
        </a:p>
      </dgm:t>
    </dgm:pt>
    <dgm:pt modelId="{20D34FCC-0F35-496C-B2E7-3FBCA3E29C37}">
      <dgm:prSet phldrT="[Text]" custT="1"/>
      <dgm:spPr/>
      <dgm:t>
        <a:bodyPr rtlCol="0"/>
        <a:lstStyle/>
        <a:p>
          <a:pPr rtl="0"/>
          <a:r>
            <a:rPr lang="ko-KR" altLang="en-US" sz="1200" noProof="0" dirty="0">
              <a:latin typeface="BM JUA OTF" panose="02020603020101020101" pitchFamily="18" charset="-127"/>
              <a:ea typeface="BM JUA OTF" panose="02020603020101020101" pitchFamily="18" charset="-127"/>
            </a:rPr>
            <a:t>해당 문제를 수정하기 위해</a:t>
          </a:r>
          <a:r>
            <a:rPr lang="en-US" altLang="ko-KR" sz="1200" noProof="0" dirty="0">
              <a:latin typeface="BM JUA OTF" panose="02020603020101020101" pitchFamily="18" charset="-127"/>
              <a:ea typeface="BM JUA OTF" panose="02020603020101020101" pitchFamily="18" charset="-127"/>
            </a:rPr>
            <a:t> Log4j</a:t>
          </a:r>
          <a:r>
            <a:rPr lang="ko-KR" altLang="en-US" sz="1200" noProof="0" dirty="0">
              <a:latin typeface="BM JUA OTF" panose="02020603020101020101" pitchFamily="18" charset="-127"/>
              <a:ea typeface="BM JUA OTF" panose="02020603020101020101" pitchFamily="18" charset="-127"/>
            </a:rPr>
            <a:t>에서 </a:t>
          </a:r>
          <a:r>
            <a:rPr lang="en-US" altLang="ko-KR" sz="1200" noProof="0" dirty="0">
              <a:latin typeface="BM JUA OTF" panose="02020603020101020101" pitchFamily="18" charset="-127"/>
              <a:ea typeface="BM JUA OTF" panose="02020603020101020101" pitchFamily="18" charset="-127"/>
            </a:rPr>
            <a:t>JNDI</a:t>
          </a:r>
          <a:r>
            <a:rPr lang="ko-KR" altLang="en-US" sz="1200" noProof="0" dirty="0" err="1">
              <a:latin typeface="BM JUA OTF" panose="02020603020101020101" pitchFamily="18" charset="-127"/>
              <a:ea typeface="BM JUA OTF" panose="02020603020101020101" pitchFamily="18" charset="-127"/>
            </a:rPr>
            <a:t>를</a:t>
          </a:r>
          <a:r>
            <a:rPr lang="ko-KR" altLang="en-US" sz="1200" noProof="0" dirty="0">
              <a:latin typeface="BM JUA OTF" panose="02020603020101020101" pitchFamily="18" charset="-127"/>
              <a:ea typeface="BM JUA OTF" panose="02020603020101020101" pitchFamily="18" charset="-127"/>
            </a:rPr>
            <a:t> 통한 </a:t>
          </a:r>
          <a:r>
            <a:rPr lang="en-US" altLang="ko-KR" sz="1200" noProof="0" dirty="0">
              <a:latin typeface="BM JUA OTF" panose="02020603020101020101" pitchFamily="18" charset="-127"/>
              <a:ea typeface="BM JUA OTF" panose="02020603020101020101" pitchFamily="18" charset="-127"/>
            </a:rPr>
            <a:t>LDAP</a:t>
          </a:r>
          <a:r>
            <a:rPr lang="ko-KR" altLang="en-US" sz="1200" noProof="0" dirty="0">
              <a:latin typeface="BM JUA OTF" panose="02020603020101020101" pitchFamily="18" charset="-127"/>
              <a:ea typeface="BM JUA OTF" panose="02020603020101020101" pitchFamily="18" charset="-127"/>
            </a:rPr>
            <a:t> 접근을 막는 최초의 </a:t>
          </a:r>
          <a:r>
            <a:rPr lang="en-US" altLang="ko-KR" sz="1200" noProof="0" dirty="0">
              <a:latin typeface="BM JUA OTF" panose="02020603020101020101" pitchFamily="18" charset="-127"/>
              <a:ea typeface="BM JUA OTF" panose="02020603020101020101" pitchFamily="18" charset="-127"/>
            </a:rPr>
            <a:t>Pull Request</a:t>
          </a:r>
          <a:r>
            <a:rPr lang="ko-KR" altLang="en-US" sz="1200" noProof="0" dirty="0">
              <a:latin typeface="BM JUA OTF" panose="02020603020101020101" pitchFamily="18" charset="-127"/>
              <a:ea typeface="BM JUA OTF" panose="02020603020101020101" pitchFamily="18" charset="-127"/>
            </a:rPr>
            <a:t>가 올라옴</a:t>
          </a:r>
          <a:endParaRPr lang="en-GB" sz="1200" noProof="0" dirty="0">
            <a:latin typeface="BM JUA OTF" panose="02020603020101020101" pitchFamily="18" charset="-127"/>
            <a:ea typeface="BM JUA OTF" panose="02020603020101020101" pitchFamily="18" charset="-127"/>
          </a:endParaRPr>
        </a:p>
      </dgm:t>
    </dgm:pt>
    <dgm:pt modelId="{CE74B72C-B89D-46FE-831F-2D7619996546}" type="parTrans" cxnId="{8F51CEF3-D7F7-4496-8E39-A74D3407581F}">
      <dgm:prSet/>
      <dgm:spPr/>
      <dgm:t>
        <a:bodyPr rtlCol="0"/>
        <a:lstStyle/>
        <a:p>
          <a:pPr rtl="0"/>
          <a:endParaRPr lang="en-GB" noProof="0" dirty="0"/>
        </a:p>
      </dgm:t>
    </dgm:pt>
    <dgm:pt modelId="{927D4900-D936-4E0F-AEA8-71096C4E0FED}" type="sibTrans" cxnId="{8F51CEF3-D7F7-4496-8E39-A74D3407581F}">
      <dgm:prSet/>
      <dgm:spPr/>
      <dgm:t>
        <a:bodyPr rtlCol="0"/>
        <a:lstStyle/>
        <a:p>
          <a:pPr rtl="0"/>
          <a:endParaRPr lang="en-GB" noProof="0" dirty="0"/>
        </a:p>
      </dgm:t>
    </dgm:pt>
    <dgm:pt modelId="{71A30621-5A5F-43B0-84EC-C33507890165}">
      <dgm:prSet phldrT="[Text]" phldr="0"/>
      <dgm:spPr/>
      <dgm:t>
        <a:bodyPr rtlCol="0"/>
        <a:lstStyle/>
        <a:p>
          <a:pPr rtl="0">
            <a:defRPr b="1"/>
          </a:pPr>
          <a:r>
            <a:rPr lang="en-US" altLang="ko-KR" noProof="0" dirty="0"/>
            <a:t>2021.12.09</a:t>
          </a:r>
          <a:endParaRPr lang="en-GB" noProof="0" dirty="0"/>
        </a:p>
      </dgm:t>
    </dgm:pt>
    <dgm:pt modelId="{F93F53F9-4EA9-4B69-AEBB-EC08A304AE3E}" type="parTrans" cxnId="{1802D984-EB76-4C48-AC3B-94BA8DFE0C3F}">
      <dgm:prSet/>
      <dgm:spPr/>
      <dgm:t>
        <a:bodyPr rtlCol="0"/>
        <a:lstStyle/>
        <a:p>
          <a:pPr rtl="0"/>
          <a:endParaRPr lang="en-GB" noProof="0" dirty="0"/>
        </a:p>
      </dgm:t>
    </dgm:pt>
    <dgm:pt modelId="{BC9647A5-897E-4509-8E60-0A1FA7E561EE}" type="sibTrans" cxnId="{1802D984-EB76-4C48-AC3B-94BA8DFE0C3F}">
      <dgm:prSet/>
      <dgm:spPr/>
      <dgm:t>
        <a:bodyPr rtlCol="0"/>
        <a:lstStyle/>
        <a:p>
          <a:pPr rtl="0"/>
          <a:endParaRPr lang="en-GB" noProof="0" dirty="0"/>
        </a:p>
      </dgm:t>
    </dgm:pt>
    <dgm:pt modelId="{09823A41-36EE-4ED8-8E4C-1FC3E9B9DA38}">
      <dgm:prSet phldrT="[Text]" phldr="0" custT="1"/>
      <dgm:spPr/>
      <dgm:t>
        <a:bodyPr rtlCol="0"/>
        <a:lstStyle/>
        <a:p>
          <a:pPr rtl="0"/>
          <a:r>
            <a:rPr lang="ko-KR" altLang="en-US" sz="1200" noProof="0" dirty="0">
              <a:latin typeface="BM JUA OTF" panose="02020603020101020101" pitchFamily="18" charset="-127"/>
              <a:ea typeface="BM JUA OTF" panose="02020603020101020101" pitchFamily="18" charset="-127"/>
            </a:rPr>
            <a:t>본격적으로 해당 취약점이 공표되며 알려지기 시작</a:t>
          </a:r>
          <a:endParaRPr lang="en-GB" sz="1200" noProof="0" dirty="0">
            <a:latin typeface="BM JUA OTF" panose="02020603020101020101" pitchFamily="18" charset="-127"/>
            <a:ea typeface="BM JUA OTF" panose="02020603020101020101" pitchFamily="18" charset="-127"/>
          </a:endParaRPr>
        </a:p>
      </dgm:t>
    </dgm:pt>
    <dgm:pt modelId="{F244D039-067D-4FE3-9A79-1977435DEDCA}" type="parTrans" cxnId="{4123380D-BF06-47D5-BB37-27F94B9CD2B5}">
      <dgm:prSet/>
      <dgm:spPr/>
      <dgm:t>
        <a:bodyPr rtlCol="0"/>
        <a:lstStyle/>
        <a:p>
          <a:pPr rtl="0"/>
          <a:endParaRPr lang="en-GB" noProof="0" dirty="0"/>
        </a:p>
      </dgm:t>
    </dgm:pt>
    <dgm:pt modelId="{8919468E-A735-45AD-9C8C-4DD1ED80DA14}" type="sibTrans" cxnId="{4123380D-BF06-47D5-BB37-27F94B9CD2B5}">
      <dgm:prSet/>
      <dgm:spPr/>
      <dgm:t>
        <a:bodyPr rtlCol="0"/>
        <a:lstStyle/>
        <a:p>
          <a:pPr rtl="0"/>
          <a:endParaRPr lang="en-GB" noProof="0" dirty="0"/>
        </a:p>
      </dgm:t>
    </dgm:pt>
    <dgm:pt modelId="{4971AC50-A88E-4E33-87F8-FCEAC805564B}">
      <dgm:prSet phldrT="[Text]" phldr="0"/>
      <dgm:spPr/>
      <dgm:t>
        <a:bodyPr rtlCol="0"/>
        <a:lstStyle/>
        <a:p>
          <a:pPr rtl="0">
            <a:defRPr b="1"/>
          </a:pPr>
          <a:r>
            <a:rPr lang="en-US" altLang="ko-KR" noProof="0" dirty="0"/>
            <a:t>2021.12.10</a:t>
          </a:r>
          <a:endParaRPr lang="en-GB" noProof="0" dirty="0"/>
        </a:p>
      </dgm:t>
    </dgm:pt>
    <dgm:pt modelId="{C9196550-5E95-4357-8451-1D9A3E9B9887}" type="parTrans" cxnId="{D3F6A62A-6459-4BFC-82C1-B194A64DAEF0}">
      <dgm:prSet/>
      <dgm:spPr/>
      <dgm:t>
        <a:bodyPr rtlCol="0"/>
        <a:lstStyle/>
        <a:p>
          <a:pPr rtl="0"/>
          <a:endParaRPr lang="en-GB" noProof="0" dirty="0"/>
        </a:p>
      </dgm:t>
    </dgm:pt>
    <dgm:pt modelId="{5851B56B-AA5B-4350-B325-A26109F66599}" type="sibTrans" cxnId="{D3F6A62A-6459-4BFC-82C1-B194A64DAEF0}">
      <dgm:prSet/>
      <dgm:spPr/>
      <dgm:t>
        <a:bodyPr rtlCol="0"/>
        <a:lstStyle/>
        <a:p>
          <a:pPr rtl="0"/>
          <a:endParaRPr lang="en-GB" noProof="0" dirty="0"/>
        </a:p>
      </dgm:t>
    </dgm:pt>
    <dgm:pt modelId="{B70A8EE9-B04A-475F-A55E-C7EC9716492A}">
      <dgm:prSet custT="1"/>
      <dgm:spPr/>
      <dgm:t>
        <a:bodyPr rtlCol="0"/>
        <a:lstStyle/>
        <a:p>
          <a:pPr rtl="0"/>
          <a:r>
            <a:rPr lang="en-GB" sz="1200" noProof="0" dirty="0" err="1">
              <a:latin typeface="BM JUA OTF" panose="02020603020101020101" pitchFamily="18" charset="-127"/>
              <a:ea typeface="BM JUA OTF" panose="02020603020101020101" pitchFamily="18" charset="-127"/>
            </a:rPr>
            <a:t>Github</a:t>
          </a:r>
          <a:r>
            <a:rPr lang="ko-KR" altLang="en-US" sz="1200" noProof="0" dirty="0">
              <a:latin typeface="BM JUA OTF" panose="02020603020101020101" pitchFamily="18" charset="-127"/>
              <a:ea typeface="BM JUA OTF" panose="02020603020101020101" pitchFamily="18" charset="-127"/>
            </a:rPr>
            <a:t> 취약점 데이터베이스에 등록되어 </a:t>
          </a:r>
          <a:r>
            <a:rPr lang="ko-KR" altLang="en-US" sz="1200" noProof="0" dirty="0" err="1">
              <a:latin typeface="BM JUA OTF" panose="02020603020101020101" pitchFamily="18" charset="-127"/>
              <a:ea typeface="BM JUA OTF" panose="02020603020101020101" pitchFamily="18" charset="-127"/>
            </a:rPr>
            <a:t>영향받는</a:t>
          </a:r>
          <a:r>
            <a:rPr lang="ko-KR" altLang="en-US" sz="1200" noProof="0" dirty="0">
              <a:latin typeface="BM JUA OTF" panose="02020603020101020101" pitchFamily="18" charset="-127"/>
              <a:ea typeface="BM JUA OTF" panose="02020603020101020101" pitchFamily="18" charset="-127"/>
            </a:rPr>
            <a:t> 저장소에 전체적으로 </a:t>
          </a:r>
          <a:r>
            <a:rPr lang="ko-KR" altLang="en-US" sz="1200" noProof="0" dirty="0" err="1">
              <a:latin typeface="BM JUA OTF" panose="02020603020101020101" pitchFamily="18" charset="-127"/>
              <a:ea typeface="BM JUA OTF" panose="02020603020101020101" pitchFamily="18" charset="-127"/>
            </a:rPr>
            <a:t>경고전달</a:t>
          </a:r>
          <a:endParaRPr lang="en-GB" sz="1200" noProof="0" dirty="0">
            <a:latin typeface="BM JUA OTF" panose="02020603020101020101" pitchFamily="18" charset="-127"/>
            <a:ea typeface="BM JUA OTF" panose="02020603020101020101" pitchFamily="18" charset="-127"/>
          </a:endParaRPr>
        </a:p>
      </dgm:t>
    </dgm:pt>
    <dgm:pt modelId="{827B8979-53B0-4D04-AFD4-E95ECE158F29}" type="parTrans" cxnId="{974143E5-F97B-46EC-BF8B-1BE68E1266DC}">
      <dgm:prSet/>
      <dgm:spPr/>
      <dgm:t>
        <a:bodyPr rtlCol="0"/>
        <a:lstStyle/>
        <a:p>
          <a:pPr rtl="0"/>
          <a:endParaRPr lang="en-GB" noProof="0" dirty="0"/>
        </a:p>
      </dgm:t>
    </dgm:pt>
    <dgm:pt modelId="{EF80220B-B1BA-4812-A85D-99163E525C87}" type="sibTrans" cxnId="{974143E5-F97B-46EC-BF8B-1BE68E1266DC}">
      <dgm:prSet/>
      <dgm:spPr/>
      <dgm:t>
        <a:bodyPr rtlCol="0"/>
        <a:lstStyle/>
        <a:p>
          <a:pPr rtl="0"/>
          <a:endParaRPr lang="en-GB" noProof="0" dirty="0"/>
        </a:p>
      </dgm:t>
    </dgm:pt>
    <dgm:pt modelId="{932CA750-36C5-4FBB-923A-29DF7B5A91E5}" type="pres">
      <dgm:prSet presAssocID="{E604873E-34D9-4011-B823-45C4AD2A9FC6}" presName="root" presStyleCnt="0">
        <dgm:presLayoutVars>
          <dgm:chMax/>
          <dgm:chPref/>
          <dgm:animLvl val="lvl"/>
        </dgm:presLayoutVars>
      </dgm:prSet>
      <dgm:spPr/>
    </dgm:pt>
    <dgm:pt modelId="{C5D1BC48-B762-488E-BF7E-9CDA82DFACEE}" type="pres">
      <dgm:prSet presAssocID="{E604873E-34D9-4011-B823-45C4AD2A9FC6}" presName="divider" presStyleLbl="node1" presStyleIdx="0" presStyleCnt="1"/>
      <dgm:spPr>
        <a:solidFill>
          <a:schemeClr val="accent1"/>
        </a:solidFill>
      </dgm:spPr>
    </dgm:pt>
    <dgm:pt modelId="{03618986-EF2F-440D-8403-283058C2987B}" type="pres">
      <dgm:prSet presAssocID="{E604873E-34D9-4011-B823-45C4AD2A9FC6}" presName="nodes" presStyleCnt="0">
        <dgm:presLayoutVars>
          <dgm:chMax/>
          <dgm:chPref/>
          <dgm:animLvl val="lvl"/>
        </dgm:presLayoutVars>
      </dgm:prSet>
      <dgm:spPr/>
    </dgm:pt>
    <dgm:pt modelId="{3B7C76B3-9A15-41E9-ABC3-698AB66EEDEB}" type="pres">
      <dgm:prSet presAssocID="{D0C06EB0-D7EF-45E3-95AD-C3986984C27E}" presName="composite" presStyleCnt="0"/>
      <dgm:spPr/>
    </dgm:pt>
    <dgm:pt modelId="{0A2DB98E-12CB-44AC-A271-FA81A963AC9D}" type="pres">
      <dgm:prSet presAssocID="{D0C06EB0-D7EF-45E3-95AD-C3986984C27E}" presName="L1TextContainer" presStyleLbl="revTx" presStyleIdx="0" presStyleCnt="5" custScaleX="53667" custLinFactNeighborX="-35861" custLinFactNeighborY="10472">
        <dgm:presLayoutVars>
          <dgm:chMax val="1"/>
          <dgm:chPref val="1"/>
          <dgm:bulletEnabled val="1"/>
        </dgm:presLayoutVars>
      </dgm:prSet>
      <dgm:spPr/>
    </dgm:pt>
    <dgm:pt modelId="{27709FD2-3216-4BCF-9F74-FD4CEFA3A9ED}" type="pres">
      <dgm:prSet presAssocID="{D0C06EB0-D7EF-45E3-95AD-C3986984C27E}" presName="L2TextContainerWrapper" presStyleCnt="0">
        <dgm:presLayoutVars>
          <dgm:chMax val="0"/>
          <dgm:chPref val="0"/>
          <dgm:bulletEnabled val="1"/>
        </dgm:presLayoutVars>
      </dgm:prSet>
      <dgm:spPr/>
    </dgm:pt>
    <dgm:pt modelId="{CD7A980D-5441-4C5A-B155-C2A021C3D0DD}" type="pres">
      <dgm:prSet presAssocID="{D0C06EB0-D7EF-45E3-95AD-C3986984C27E}" presName="L2TextContainer" presStyleLbl="bgAccFollowNode1" presStyleIdx="0" presStyleCnt="5" custLinFactNeighborX="-6985" custLinFactNeighborY="-167"/>
      <dgm:spPr/>
    </dgm:pt>
    <dgm:pt modelId="{EC43CE52-5C8B-407E-A382-D1268E523743}" type="pres">
      <dgm:prSet presAssocID="{D0C06EB0-D7EF-45E3-95AD-C3986984C27E}" presName="FlexibleEmptyPlaceHolder" presStyleCnt="0"/>
      <dgm:spPr/>
    </dgm:pt>
    <dgm:pt modelId="{87C15291-AEBC-4F1E-BB11-F23971968E4A}" type="pres">
      <dgm:prSet presAssocID="{D0C06EB0-D7EF-45E3-95AD-C3986984C27E}" presName="ConnectLine" presStyleLbl="alignNode1" presStyleIdx="0" presStyleCnt="5" custLinFactX="-1773722" custLinFactNeighborX="-1800000" custLinFactNeighborY="3480"/>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4E6C086A-07A1-49AA-A5A9-2A0B949C7E99}" type="pres">
      <dgm:prSet presAssocID="{D0C06EB0-D7EF-45E3-95AD-C3986984C27E}" presName="ConnectorPoint" presStyleLbl="fgAcc1" presStyleIdx="0" presStyleCnt="5" custAng="0" custScaleX="90010" custLinFactX="-700000" custLinFactNeighborX="-731849" custLinFactNeighborY="11834"/>
      <dgm:spPr>
        <a:solidFill>
          <a:schemeClr val="lt1">
            <a:alpha val="90000"/>
            <a:hueOff val="0"/>
            <a:satOff val="0"/>
            <a:lumOff val="0"/>
            <a:alphaOff val="0"/>
          </a:schemeClr>
        </a:solidFill>
        <a:ln w="12700" cap="flat" cmpd="sng" algn="ctr">
          <a:noFill/>
          <a:prstDash val="solid"/>
          <a:miter lim="800000"/>
        </a:ln>
        <a:effectLst/>
      </dgm:spPr>
    </dgm:pt>
    <dgm:pt modelId="{CCF0635D-7E1B-4FF0-B23E-6E3FFAF0187C}" type="pres">
      <dgm:prSet presAssocID="{D0C06EB0-D7EF-45E3-95AD-C3986984C27E}" presName="EmptyPlaceHolder" presStyleCnt="0"/>
      <dgm:spPr/>
    </dgm:pt>
    <dgm:pt modelId="{53BBE295-ADA1-45B2-9B2A-E4439C63A887}" type="pres">
      <dgm:prSet presAssocID="{6F918279-79F1-4A08-BB84-2DE055676D74}" presName="spaceBetweenRectangles" presStyleCnt="0"/>
      <dgm:spPr/>
    </dgm:pt>
    <dgm:pt modelId="{E3013DA7-D413-41BE-9E81-B2A45F6CDF77}" type="pres">
      <dgm:prSet presAssocID="{4B3BEF5E-080D-4FEE-B522-70B46FFD0660}" presName="composite" presStyleCnt="0"/>
      <dgm:spPr/>
    </dgm:pt>
    <dgm:pt modelId="{E7F88204-0CA2-4C46-B02A-29D432AB1EB7}" type="pres">
      <dgm:prSet presAssocID="{4B3BEF5E-080D-4FEE-B522-70B46FFD0660}" presName="L1TextContainer" presStyleLbl="revTx" presStyleIdx="1" presStyleCnt="5">
        <dgm:presLayoutVars>
          <dgm:chMax val="1"/>
          <dgm:chPref val="1"/>
          <dgm:bulletEnabled val="1"/>
        </dgm:presLayoutVars>
      </dgm:prSet>
      <dgm:spPr/>
    </dgm:pt>
    <dgm:pt modelId="{8CAAB770-0AB9-4D31-A1B1-5A675C95D664}" type="pres">
      <dgm:prSet presAssocID="{4B3BEF5E-080D-4FEE-B522-70B46FFD0660}" presName="L2TextContainerWrapper" presStyleCnt="0">
        <dgm:presLayoutVars>
          <dgm:chMax val="0"/>
          <dgm:chPref val="0"/>
          <dgm:bulletEnabled val="1"/>
        </dgm:presLayoutVars>
      </dgm:prSet>
      <dgm:spPr/>
    </dgm:pt>
    <dgm:pt modelId="{51FEFD34-D680-431C-AC44-012B4D99C277}" type="pres">
      <dgm:prSet presAssocID="{4B3BEF5E-080D-4FEE-B522-70B46FFD0660}" presName="L2TextContainer" presStyleLbl="bgAccFollowNode1" presStyleIdx="1" presStyleCnt="5"/>
      <dgm:spPr/>
    </dgm:pt>
    <dgm:pt modelId="{3AB85E24-E56F-4866-BA4C-2F61045077CD}" type="pres">
      <dgm:prSet presAssocID="{4B3BEF5E-080D-4FEE-B522-70B46FFD0660}" presName="FlexibleEmptyPlaceHolder" presStyleCnt="0"/>
      <dgm:spPr/>
    </dgm:pt>
    <dgm:pt modelId="{CF581527-BD03-46E2-B01B-848601BE686D}" type="pres">
      <dgm:prSet presAssocID="{4B3BEF5E-080D-4FEE-B522-70B46FFD0660}" presName="ConnectLine" presStyleLbl="alignNode1" presStyleIdx="1" presStyleCnt="5"/>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87CBBACC-C115-48BD-9563-4AD8F5A27234}" type="pres">
      <dgm:prSet presAssocID="{4B3BEF5E-080D-4FEE-B522-70B46FFD0660}" presName="ConnectorPoint" presStyleLbl="fgAcc1" presStyleIdx="1" presStyleCnt="5"/>
      <dgm:spPr>
        <a:solidFill>
          <a:schemeClr val="lt1">
            <a:alpha val="90000"/>
            <a:hueOff val="0"/>
            <a:satOff val="0"/>
            <a:lumOff val="0"/>
            <a:alphaOff val="0"/>
          </a:schemeClr>
        </a:solidFill>
        <a:ln w="12700" cap="flat" cmpd="sng" algn="ctr">
          <a:noFill/>
          <a:prstDash val="solid"/>
          <a:miter lim="800000"/>
        </a:ln>
        <a:effectLst/>
      </dgm:spPr>
    </dgm:pt>
    <dgm:pt modelId="{D151CB89-C46B-4A54-8445-270B818297F5}" type="pres">
      <dgm:prSet presAssocID="{4B3BEF5E-080D-4FEE-B522-70B46FFD0660}" presName="EmptyPlaceHolder" presStyleCnt="0"/>
      <dgm:spPr/>
    </dgm:pt>
    <dgm:pt modelId="{14644381-51A3-47DC-BD53-718253873CE3}" type="pres">
      <dgm:prSet presAssocID="{39F905D4-BCDD-42A3-91CF-0746D3124C5E}" presName="spaceBetweenRectangles" presStyleCnt="0"/>
      <dgm:spPr/>
    </dgm:pt>
    <dgm:pt modelId="{A19490FE-2862-4FAC-9536-B0E8D029F478}" type="pres">
      <dgm:prSet presAssocID="{406B4493-A90D-40A8-B02D-BA06CB04BF3C}" presName="composite" presStyleCnt="0"/>
      <dgm:spPr/>
    </dgm:pt>
    <dgm:pt modelId="{503E2E0C-528D-4B96-B61D-1C3F44FFC164}" type="pres">
      <dgm:prSet presAssocID="{406B4493-A90D-40A8-B02D-BA06CB04BF3C}" presName="L1TextContainer" presStyleLbl="revTx" presStyleIdx="2" presStyleCnt="5">
        <dgm:presLayoutVars>
          <dgm:chMax val="1"/>
          <dgm:chPref val="1"/>
          <dgm:bulletEnabled val="1"/>
        </dgm:presLayoutVars>
      </dgm:prSet>
      <dgm:spPr/>
    </dgm:pt>
    <dgm:pt modelId="{DC1D6388-D73A-489E-9F74-BB24DA3C2895}" type="pres">
      <dgm:prSet presAssocID="{406B4493-A90D-40A8-B02D-BA06CB04BF3C}" presName="L2TextContainerWrapper" presStyleCnt="0">
        <dgm:presLayoutVars>
          <dgm:chMax val="0"/>
          <dgm:chPref val="0"/>
          <dgm:bulletEnabled val="1"/>
        </dgm:presLayoutVars>
      </dgm:prSet>
      <dgm:spPr/>
    </dgm:pt>
    <dgm:pt modelId="{341D02C6-3F64-4DF2-AFB2-F620E7B389D9}" type="pres">
      <dgm:prSet presAssocID="{406B4493-A90D-40A8-B02D-BA06CB04BF3C}" presName="L2TextContainer" presStyleLbl="bgAccFollowNode1" presStyleIdx="2" presStyleCnt="5"/>
      <dgm:spPr/>
    </dgm:pt>
    <dgm:pt modelId="{148856CE-7B6D-4A68-9C6D-A741925B1D54}" type="pres">
      <dgm:prSet presAssocID="{406B4493-A90D-40A8-B02D-BA06CB04BF3C}" presName="FlexibleEmptyPlaceHolder" presStyleCnt="0"/>
      <dgm:spPr/>
    </dgm:pt>
    <dgm:pt modelId="{733145A9-EE86-4C22-9A0B-D61094480CC8}" type="pres">
      <dgm:prSet presAssocID="{406B4493-A90D-40A8-B02D-BA06CB04BF3C}" presName="ConnectLine" presStyleLbl="alignNode1" presStyleIdx="2" presStyleCnt="5"/>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78513766-A46C-4A38-9E06-613A95A26840}" type="pres">
      <dgm:prSet presAssocID="{406B4493-A90D-40A8-B02D-BA06CB04BF3C}" presName="ConnectorPoint" presStyleLbl="fgAcc1" presStyleIdx="2" presStyleCnt="5"/>
      <dgm:spPr>
        <a:solidFill>
          <a:schemeClr val="lt1">
            <a:alpha val="90000"/>
            <a:hueOff val="0"/>
            <a:satOff val="0"/>
            <a:lumOff val="0"/>
            <a:alphaOff val="0"/>
          </a:schemeClr>
        </a:solidFill>
        <a:ln w="12700" cap="flat" cmpd="sng" algn="ctr">
          <a:noFill/>
          <a:prstDash val="solid"/>
          <a:miter lim="800000"/>
        </a:ln>
        <a:effectLst/>
      </dgm:spPr>
    </dgm:pt>
    <dgm:pt modelId="{818BF487-7F84-4EF9-A6DA-FA2F2DE9F454}" type="pres">
      <dgm:prSet presAssocID="{406B4493-A90D-40A8-B02D-BA06CB04BF3C}" presName="EmptyPlaceHolder" presStyleCnt="0"/>
      <dgm:spPr/>
    </dgm:pt>
    <dgm:pt modelId="{8E0EE725-6F39-42B5-9FA1-51BFA67C2005}" type="pres">
      <dgm:prSet presAssocID="{B6B5896F-38E7-450F-A826-9964A8F0DE0E}" presName="spaceBetweenRectangles" presStyleCnt="0"/>
      <dgm:spPr/>
    </dgm:pt>
    <dgm:pt modelId="{10709CC8-CC03-4ECE-9F23-072F5C5D91CF}" type="pres">
      <dgm:prSet presAssocID="{71A30621-5A5F-43B0-84EC-C33507890165}" presName="composite" presStyleCnt="0"/>
      <dgm:spPr/>
    </dgm:pt>
    <dgm:pt modelId="{49FF60A5-1B23-4767-A7F1-0C76CBEFCF2F}" type="pres">
      <dgm:prSet presAssocID="{71A30621-5A5F-43B0-84EC-C33507890165}" presName="L1TextContainer" presStyleLbl="revTx" presStyleIdx="3" presStyleCnt="5">
        <dgm:presLayoutVars>
          <dgm:chMax val="1"/>
          <dgm:chPref val="1"/>
          <dgm:bulletEnabled val="1"/>
        </dgm:presLayoutVars>
      </dgm:prSet>
      <dgm:spPr/>
    </dgm:pt>
    <dgm:pt modelId="{14973EE5-851E-4165-9791-5C726729CA90}" type="pres">
      <dgm:prSet presAssocID="{71A30621-5A5F-43B0-84EC-C33507890165}" presName="L2TextContainerWrapper" presStyleCnt="0">
        <dgm:presLayoutVars>
          <dgm:chMax val="0"/>
          <dgm:chPref val="0"/>
          <dgm:bulletEnabled val="1"/>
        </dgm:presLayoutVars>
      </dgm:prSet>
      <dgm:spPr/>
    </dgm:pt>
    <dgm:pt modelId="{24AF13D8-CAD0-4821-9259-B5AD2BBD2D9A}" type="pres">
      <dgm:prSet presAssocID="{71A30621-5A5F-43B0-84EC-C33507890165}" presName="L2TextContainer" presStyleLbl="bgAccFollowNode1" presStyleIdx="3" presStyleCnt="5"/>
      <dgm:spPr/>
    </dgm:pt>
    <dgm:pt modelId="{9FD7890F-0988-49CF-A992-BF84EE254AF3}" type="pres">
      <dgm:prSet presAssocID="{71A30621-5A5F-43B0-84EC-C33507890165}" presName="FlexibleEmptyPlaceHolder" presStyleCnt="0"/>
      <dgm:spPr/>
    </dgm:pt>
    <dgm:pt modelId="{826D19AB-7674-4339-AC6A-3554A3285C8F}" type="pres">
      <dgm:prSet presAssocID="{71A30621-5A5F-43B0-84EC-C33507890165}" presName="ConnectLine" presStyleLbl="alignNode1" presStyleIdx="3" presStyleCnt="5"/>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43227ABF-0709-40F4-9DAE-D680F9F11751}" type="pres">
      <dgm:prSet presAssocID="{71A30621-5A5F-43B0-84EC-C33507890165}" presName="ConnectorPoint" presStyleLbl="fgAcc1" presStyleIdx="3" presStyleCnt="5"/>
      <dgm:spPr>
        <a:solidFill>
          <a:schemeClr val="lt1">
            <a:alpha val="90000"/>
            <a:hueOff val="0"/>
            <a:satOff val="0"/>
            <a:lumOff val="0"/>
            <a:alphaOff val="0"/>
          </a:schemeClr>
        </a:solidFill>
        <a:ln w="12700" cap="flat" cmpd="sng" algn="ctr">
          <a:noFill/>
          <a:prstDash val="solid"/>
          <a:miter lim="800000"/>
        </a:ln>
        <a:effectLst/>
      </dgm:spPr>
    </dgm:pt>
    <dgm:pt modelId="{79A56AB1-47A5-420B-B39C-4A233C5A68B2}" type="pres">
      <dgm:prSet presAssocID="{71A30621-5A5F-43B0-84EC-C33507890165}" presName="EmptyPlaceHolder" presStyleCnt="0"/>
      <dgm:spPr/>
    </dgm:pt>
    <dgm:pt modelId="{A75AE161-E159-4EED-8525-A2C04059D73E}" type="pres">
      <dgm:prSet presAssocID="{BC9647A5-897E-4509-8E60-0A1FA7E561EE}" presName="spaceBetweenRectangles" presStyleCnt="0"/>
      <dgm:spPr/>
    </dgm:pt>
    <dgm:pt modelId="{D5F4082D-07BA-4A58-B3FE-0D27F36A7B49}" type="pres">
      <dgm:prSet presAssocID="{4971AC50-A88E-4E33-87F8-FCEAC805564B}" presName="composite" presStyleCnt="0"/>
      <dgm:spPr/>
    </dgm:pt>
    <dgm:pt modelId="{50410BE5-37F4-425C-A9B7-BB5BB0CFC24E}" type="pres">
      <dgm:prSet presAssocID="{4971AC50-A88E-4E33-87F8-FCEAC805564B}" presName="L1TextContainer" presStyleLbl="revTx" presStyleIdx="4" presStyleCnt="5">
        <dgm:presLayoutVars>
          <dgm:chMax val="1"/>
          <dgm:chPref val="1"/>
          <dgm:bulletEnabled val="1"/>
        </dgm:presLayoutVars>
      </dgm:prSet>
      <dgm:spPr/>
    </dgm:pt>
    <dgm:pt modelId="{B5259F40-CA88-4AE8-B27C-029CA34ED9E1}" type="pres">
      <dgm:prSet presAssocID="{4971AC50-A88E-4E33-87F8-FCEAC805564B}" presName="L2TextContainerWrapper" presStyleCnt="0">
        <dgm:presLayoutVars>
          <dgm:chMax val="0"/>
          <dgm:chPref val="0"/>
          <dgm:bulletEnabled val="1"/>
        </dgm:presLayoutVars>
      </dgm:prSet>
      <dgm:spPr/>
    </dgm:pt>
    <dgm:pt modelId="{F8CBB33A-901D-4476-BB4D-3BBA0095A6AF}" type="pres">
      <dgm:prSet presAssocID="{4971AC50-A88E-4E33-87F8-FCEAC805564B}" presName="L2TextContainer" presStyleLbl="bgAccFollowNode1" presStyleIdx="4" presStyleCnt="5"/>
      <dgm:spPr/>
    </dgm:pt>
    <dgm:pt modelId="{CE6AFF2F-6E4E-41AE-8042-FD172986B3C4}" type="pres">
      <dgm:prSet presAssocID="{4971AC50-A88E-4E33-87F8-FCEAC805564B}" presName="FlexibleEmptyPlaceHolder" presStyleCnt="0"/>
      <dgm:spPr/>
    </dgm:pt>
    <dgm:pt modelId="{8677116F-B78F-436F-B7FA-3681FDB781CA}" type="pres">
      <dgm:prSet presAssocID="{4971AC50-A88E-4E33-87F8-FCEAC805564B}" presName="ConnectLine" presStyleLbl="alignNode1" presStyleIdx="4" presStyleCnt="5"/>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A95AF550-DC6B-424A-B700-8C6432E1A3FF}" type="pres">
      <dgm:prSet presAssocID="{4971AC50-A88E-4E33-87F8-FCEAC805564B}" presName="ConnectorPoint" presStyleLbl="fgAcc1" presStyleIdx="4" presStyleCnt="5"/>
      <dgm:spPr>
        <a:solidFill>
          <a:schemeClr val="lt1">
            <a:alpha val="90000"/>
            <a:hueOff val="0"/>
            <a:satOff val="0"/>
            <a:lumOff val="0"/>
            <a:alphaOff val="0"/>
          </a:schemeClr>
        </a:solidFill>
        <a:ln w="12700" cap="flat" cmpd="sng" algn="ctr">
          <a:noFill/>
          <a:prstDash val="solid"/>
          <a:miter lim="800000"/>
        </a:ln>
        <a:effectLst/>
      </dgm:spPr>
    </dgm:pt>
    <dgm:pt modelId="{D53410A6-E5AD-4DAB-8C5A-DC516AEF7B00}" type="pres">
      <dgm:prSet presAssocID="{4971AC50-A88E-4E33-87F8-FCEAC805564B}" presName="EmptyPlaceHolder" presStyleCnt="0"/>
      <dgm:spPr/>
    </dgm:pt>
  </dgm:ptLst>
  <dgm:cxnLst>
    <dgm:cxn modelId="{B128A003-3BB1-4A67-9604-8D987F9A69CB}" type="presOf" srcId="{E604873E-34D9-4011-B823-45C4AD2A9FC6}" destId="{932CA750-36C5-4FBB-923A-29DF7B5A91E5}" srcOrd="0" destOrd="0" presId="urn:microsoft.com/office/officeart/2017/3/layout/HorizontalPathTimeline"/>
    <dgm:cxn modelId="{DFA74F07-08A6-4FB8-9904-0CC333ABBA62}" type="presOf" srcId="{B70A8EE9-B04A-475F-A55E-C7EC9716492A}" destId="{F8CBB33A-901D-4476-BB4D-3BBA0095A6AF}" srcOrd="0" destOrd="0" presId="urn:microsoft.com/office/officeart/2017/3/layout/HorizontalPathTimeline"/>
    <dgm:cxn modelId="{4123380D-BF06-47D5-BB37-27F94B9CD2B5}" srcId="{71A30621-5A5F-43B0-84EC-C33507890165}" destId="{09823A41-36EE-4ED8-8E4C-1FC3E9B9DA38}" srcOrd="0" destOrd="0" parTransId="{F244D039-067D-4FE3-9A79-1977435DEDCA}" sibTransId="{8919468E-A735-45AD-9C8C-4DD1ED80DA14}"/>
    <dgm:cxn modelId="{EB0EC510-0650-418A-B09E-68AD0E49FCB3}" type="presOf" srcId="{D0C06EB0-D7EF-45E3-95AD-C3986984C27E}" destId="{0A2DB98E-12CB-44AC-A271-FA81A963AC9D}" srcOrd="0" destOrd="0" presId="urn:microsoft.com/office/officeart/2017/3/layout/HorizontalPathTimeline"/>
    <dgm:cxn modelId="{08F92A23-9243-4B8C-B536-DE577114CA5F}" type="presOf" srcId="{4B3BEF5E-080D-4FEE-B522-70B46FFD0660}" destId="{E7F88204-0CA2-4C46-B02A-29D432AB1EB7}" srcOrd="0" destOrd="0" presId="urn:microsoft.com/office/officeart/2017/3/layout/HorizontalPathTimeline"/>
    <dgm:cxn modelId="{D3F6A62A-6459-4BFC-82C1-B194A64DAEF0}" srcId="{E604873E-34D9-4011-B823-45C4AD2A9FC6}" destId="{4971AC50-A88E-4E33-87F8-FCEAC805564B}" srcOrd="4" destOrd="0" parTransId="{C9196550-5E95-4357-8451-1D9A3E9B9887}" sibTransId="{5851B56B-AA5B-4350-B325-A26109F66599}"/>
    <dgm:cxn modelId="{038DCE2D-F254-470C-BF53-B20B7FAFDDD8}" type="presOf" srcId="{DB8AF9DD-B1C3-4C20-BD21-C6C7FF671A92}" destId="{51FEFD34-D680-431C-AC44-012B4D99C277}" srcOrd="0" destOrd="0" presId="urn:microsoft.com/office/officeart/2017/3/layout/HorizontalPathTimeline"/>
    <dgm:cxn modelId="{F00A9B2E-8A06-4B98-BE1F-10C8BABDD7F9}" type="presOf" srcId="{71A30621-5A5F-43B0-84EC-C33507890165}" destId="{49FF60A5-1B23-4767-A7F1-0C76CBEFCF2F}" srcOrd="0" destOrd="0" presId="urn:microsoft.com/office/officeart/2017/3/layout/HorizontalPathTimeline"/>
    <dgm:cxn modelId="{F712E336-0730-4454-AAED-A8EC704ECFC8}" srcId="{E604873E-34D9-4011-B823-45C4AD2A9FC6}" destId="{406B4493-A90D-40A8-B02D-BA06CB04BF3C}" srcOrd="2" destOrd="0" parTransId="{2E2A0F75-F224-4A80-ACB5-1C4956E37E23}" sibTransId="{B6B5896F-38E7-450F-A826-9964A8F0DE0E}"/>
    <dgm:cxn modelId="{C484EB46-90BA-4AA9-99FA-A08CA7DA114A}" type="presOf" srcId="{09823A41-36EE-4ED8-8E4C-1FC3E9B9DA38}" destId="{24AF13D8-CAD0-4821-9259-B5AD2BBD2D9A}" srcOrd="0" destOrd="0" presId="urn:microsoft.com/office/officeart/2017/3/layout/HorizontalPathTimeline"/>
    <dgm:cxn modelId="{D6373D48-D8B0-4539-A4A4-81DB907C07C1}" srcId="{4B3BEF5E-080D-4FEE-B522-70B46FFD0660}" destId="{DB8AF9DD-B1C3-4C20-BD21-C6C7FF671A92}" srcOrd="0" destOrd="0" parTransId="{DF70DEA5-E7DD-4AA9-B1CC-992432C16744}" sibTransId="{428A9B80-64FA-44ED-87FF-F7A0D539842F}"/>
    <dgm:cxn modelId="{841D665D-B707-471F-BD09-964D3951145A}" srcId="{D0C06EB0-D7EF-45E3-95AD-C3986984C27E}" destId="{4E599684-CBE7-4BF6-B041-7B59A5AE3CF2}" srcOrd="0" destOrd="0" parTransId="{A8AAC60B-A805-4BF6-9EA5-E87AC2902868}" sibTransId="{BF909935-A6E2-4FB3-A57D-3F1AE3109B2D}"/>
    <dgm:cxn modelId="{3C765D74-ED83-4AFE-A3C4-20789539A003}" type="presOf" srcId="{4971AC50-A88E-4E33-87F8-FCEAC805564B}" destId="{50410BE5-37F4-425C-A9B7-BB5BB0CFC24E}" srcOrd="0" destOrd="0" presId="urn:microsoft.com/office/officeart/2017/3/layout/HorizontalPathTimeline"/>
    <dgm:cxn modelId="{60D2ED7B-5FF3-4229-887D-CBAFECEBAD15}" type="presOf" srcId="{4E599684-CBE7-4BF6-B041-7B59A5AE3CF2}" destId="{CD7A980D-5441-4C5A-B155-C2A021C3D0DD}" srcOrd="0" destOrd="0" presId="urn:microsoft.com/office/officeart/2017/3/layout/HorizontalPathTimeline"/>
    <dgm:cxn modelId="{1802D984-EB76-4C48-AC3B-94BA8DFE0C3F}" srcId="{E604873E-34D9-4011-B823-45C4AD2A9FC6}" destId="{71A30621-5A5F-43B0-84EC-C33507890165}" srcOrd="3" destOrd="0" parTransId="{F93F53F9-4EA9-4B69-AEBB-EC08A304AE3E}" sibTransId="{BC9647A5-897E-4509-8E60-0A1FA7E561EE}"/>
    <dgm:cxn modelId="{9A613993-1976-4C90-B719-959774EC46C8}" srcId="{E604873E-34D9-4011-B823-45C4AD2A9FC6}" destId="{4B3BEF5E-080D-4FEE-B522-70B46FFD0660}" srcOrd="1" destOrd="0" parTransId="{06017295-6984-41E0-8693-8EB293EF8566}" sibTransId="{39F905D4-BCDD-42A3-91CF-0746D3124C5E}"/>
    <dgm:cxn modelId="{97993EA3-CE7B-4009-B7CE-BFB111FBE521}" srcId="{E604873E-34D9-4011-B823-45C4AD2A9FC6}" destId="{D0C06EB0-D7EF-45E3-95AD-C3986984C27E}" srcOrd="0" destOrd="0" parTransId="{0BB155BD-DA20-44C2-8CB4-CB3D3770A527}" sibTransId="{6F918279-79F1-4A08-BB84-2DE055676D74}"/>
    <dgm:cxn modelId="{974143E5-F97B-46EC-BF8B-1BE68E1266DC}" srcId="{4971AC50-A88E-4E33-87F8-FCEAC805564B}" destId="{B70A8EE9-B04A-475F-A55E-C7EC9716492A}" srcOrd="0" destOrd="0" parTransId="{827B8979-53B0-4D04-AFD4-E95ECE158F29}" sibTransId="{EF80220B-B1BA-4812-A85D-99163E525C87}"/>
    <dgm:cxn modelId="{023D69EC-E962-461A-B080-73A862A8AB79}" type="presOf" srcId="{406B4493-A90D-40A8-B02D-BA06CB04BF3C}" destId="{503E2E0C-528D-4B96-B61D-1C3F44FFC164}" srcOrd="0" destOrd="0" presId="urn:microsoft.com/office/officeart/2017/3/layout/HorizontalPathTimeline"/>
    <dgm:cxn modelId="{8F51CEF3-D7F7-4496-8E39-A74D3407581F}" srcId="{406B4493-A90D-40A8-B02D-BA06CB04BF3C}" destId="{20D34FCC-0F35-496C-B2E7-3FBCA3E29C37}" srcOrd="0" destOrd="0" parTransId="{CE74B72C-B89D-46FE-831F-2D7619996546}" sibTransId="{927D4900-D936-4E0F-AEA8-71096C4E0FED}"/>
    <dgm:cxn modelId="{CBD1B7F9-C5B5-4D13-ADF5-77EE497A61F7}" type="presOf" srcId="{20D34FCC-0F35-496C-B2E7-3FBCA3E29C37}" destId="{341D02C6-3F64-4DF2-AFB2-F620E7B389D9}" srcOrd="0" destOrd="0" presId="urn:microsoft.com/office/officeart/2017/3/layout/HorizontalPathTimeline"/>
    <dgm:cxn modelId="{C5C366F6-1B1A-4444-8A08-73E9FBB53AF5}" type="presParOf" srcId="{932CA750-36C5-4FBB-923A-29DF7B5A91E5}" destId="{C5D1BC48-B762-488E-BF7E-9CDA82DFACEE}" srcOrd="0" destOrd="0" presId="urn:microsoft.com/office/officeart/2017/3/layout/HorizontalPathTimeline"/>
    <dgm:cxn modelId="{5956317D-1537-4496-A8FF-49A18B022E1E}" type="presParOf" srcId="{932CA750-36C5-4FBB-923A-29DF7B5A91E5}" destId="{03618986-EF2F-440D-8403-283058C2987B}" srcOrd="1" destOrd="0" presId="urn:microsoft.com/office/officeart/2017/3/layout/HorizontalPathTimeline"/>
    <dgm:cxn modelId="{7EE51424-4236-41EE-BD01-53AB5481EEB1}" type="presParOf" srcId="{03618986-EF2F-440D-8403-283058C2987B}" destId="{3B7C76B3-9A15-41E9-ABC3-698AB66EEDEB}" srcOrd="0" destOrd="0" presId="urn:microsoft.com/office/officeart/2017/3/layout/HorizontalPathTimeline"/>
    <dgm:cxn modelId="{131F2B71-339B-4D5A-92AA-49E332AB55B7}" type="presParOf" srcId="{3B7C76B3-9A15-41E9-ABC3-698AB66EEDEB}" destId="{0A2DB98E-12CB-44AC-A271-FA81A963AC9D}" srcOrd="0" destOrd="0" presId="urn:microsoft.com/office/officeart/2017/3/layout/HorizontalPathTimeline"/>
    <dgm:cxn modelId="{9E7DE1A2-8196-4B58-A740-224ECB56CB20}" type="presParOf" srcId="{3B7C76B3-9A15-41E9-ABC3-698AB66EEDEB}" destId="{27709FD2-3216-4BCF-9F74-FD4CEFA3A9ED}" srcOrd="1" destOrd="0" presId="urn:microsoft.com/office/officeart/2017/3/layout/HorizontalPathTimeline"/>
    <dgm:cxn modelId="{CD2816CB-99AB-4063-ABD2-2E12AE2BA35F}" type="presParOf" srcId="{27709FD2-3216-4BCF-9F74-FD4CEFA3A9ED}" destId="{CD7A980D-5441-4C5A-B155-C2A021C3D0DD}" srcOrd="0" destOrd="0" presId="urn:microsoft.com/office/officeart/2017/3/layout/HorizontalPathTimeline"/>
    <dgm:cxn modelId="{7839EF35-DC58-4487-8372-0EA4B7DCDAA5}" type="presParOf" srcId="{27709FD2-3216-4BCF-9F74-FD4CEFA3A9ED}" destId="{EC43CE52-5C8B-407E-A382-D1268E523743}" srcOrd="1" destOrd="0" presId="urn:microsoft.com/office/officeart/2017/3/layout/HorizontalPathTimeline"/>
    <dgm:cxn modelId="{C740975A-E93A-4E27-8515-113C5F6D719A}" type="presParOf" srcId="{3B7C76B3-9A15-41E9-ABC3-698AB66EEDEB}" destId="{87C15291-AEBC-4F1E-BB11-F23971968E4A}" srcOrd="2" destOrd="0" presId="urn:microsoft.com/office/officeart/2017/3/layout/HorizontalPathTimeline"/>
    <dgm:cxn modelId="{038A71F9-0AC5-4480-8183-724A68759A29}" type="presParOf" srcId="{3B7C76B3-9A15-41E9-ABC3-698AB66EEDEB}" destId="{4E6C086A-07A1-49AA-A5A9-2A0B949C7E99}" srcOrd="3" destOrd="0" presId="urn:microsoft.com/office/officeart/2017/3/layout/HorizontalPathTimeline"/>
    <dgm:cxn modelId="{55B84AA1-358B-485E-87ED-D908CB1B1EEB}" type="presParOf" srcId="{3B7C76B3-9A15-41E9-ABC3-698AB66EEDEB}" destId="{CCF0635D-7E1B-4FF0-B23E-6E3FFAF0187C}" srcOrd="4" destOrd="0" presId="urn:microsoft.com/office/officeart/2017/3/layout/HorizontalPathTimeline"/>
    <dgm:cxn modelId="{80068234-E2A1-45C1-99A3-7E94A6668E2F}" type="presParOf" srcId="{03618986-EF2F-440D-8403-283058C2987B}" destId="{53BBE295-ADA1-45B2-9B2A-E4439C63A887}" srcOrd="1" destOrd="0" presId="urn:microsoft.com/office/officeart/2017/3/layout/HorizontalPathTimeline"/>
    <dgm:cxn modelId="{00FA0602-5A50-4C63-9792-7F9489C9222E}" type="presParOf" srcId="{03618986-EF2F-440D-8403-283058C2987B}" destId="{E3013DA7-D413-41BE-9E81-B2A45F6CDF77}" srcOrd="2" destOrd="0" presId="urn:microsoft.com/office/officeart/2017/3/layout/HorizontalPathTimeline"/>
    <dgm:cxn modelId="{C55C28CB-A1D3-4530-998E-C9EF6B18550F}" type="presParOf" srcId="{E3013DA7-D413-41BE-9E81-B2A45F6CDF77}" destId="{E7F88204-0CA2-4C46-B02A-29D432AB1EB7}" srcOrd="0" destOrd="0" presId="urn:microsoft.com/office/officeart/2017/3/layout/HorizontalPathTimeline"/>
    <dgm:cxn modelId="{EC06D4C8-08C5-4652-9A04-0EC8659A3ABD}" type="presParOf" srcId="{E3013DA7-D413-41BE-9E81-B2A45F6CDF77}" destId="{8CAAB770-0AB9-4D31-A1B1-5A675C95D664}" srcOrd="1" destOrd="0" presId="urn:microsoft.com/office/officeart/2017/3/layout/HorizontalPathTimeline"/>
    <dgm:cxn modelId="{56E24DC8-9585-48BB-AA75-C1B50CD8C994}" type="presParOf" srcId="{8CAAB770-0AB9-4D31-A1B1-5A675C95D664}" destId="{51FEFD34-D680-431C-AC44-012B4D99C277}" srcOrd="0" destOrd="0" presId="urn:microsoft.com/office/officeart/2017/3/layout/HorizontalPathTimeline"/>
    <dgm:cxn modelId="{E55276BC-7DAA-4759-B118-EA59B1FF5E41}" type="presParOf" srcId="{8CAAB770-0AB9-4D31-A1B1-5A675C95D664}" destId="{3AB85E24-E56F-4866-BA4C-2F61045077CD}" srcOrd="1" destOrd="0" presId="urn:microsoft.com/office/officeart/2017/3/layout/HorizontalPathTimeline"/>
    <dgm:cxn modelId="{2044DDE4-0F8A-4A5B-A70A-AC3F82EA5CE0}" type="presParOf" srcId="{E3013DA7-D413-41BE-9E81-B2A45F6CDF77}" destId="{CF581527-BD03-46E2-B01B-848601BE686D}" srcOrd="2" destOrd="0" presId="urn:microsoft.com/office/officeart/2017/3/layout/HorizontalPathTimeline"/>
    <dgm:cxn modelId="{0B4980C7-C874-4049-A125-074994BD6A6B}" type="presParOf" srcId="{E3013DA7-D413-41BE-9E81-B2A45F6CDF77}" destId="{87CBBACC-C115-48BD-9563-4AD8F5A27234}" srcOrd="3" destOrd="0" presId="urn:microsoft.com/office/officeart/2017/3/layout/HorizontalPathTimeline"/>
    <dgm:cxn modelId="{A62C23CC-ACAC-480E-8522-53E68CA2861F}" type="presParOf" srcId="{E3013DA7-D413-41BE-9E81-B2A45F6CDF77}" destId="{D151CB89-C46B-4A54-8445-270B818297F5}" srcOrd="4" destOrd="0" presId="urn:microsoft.com/office/officeart/2017/3/layout/HorizontalPathTimeline"/>
    <dgm:cxn modelId="{117BDC21-0B79-447D-BD21-2D92504EC489}" type="presParOf" srcId="{03618986-EF2F-440D-8403-283058C2987B}" destId="{14644381-51A3-47DC-BD53-718253873CE3}" srcOrd="3" destOrd="0" presId="urn:microsoft.com/office/officeart/2017/3/layout/HorizontalPathTimeline"/>
    <dgm:cxn modelId="{9D6A5E33-BFF9-4E7B-B7E8-BE1531C50738}" type="presParOf" srcId="{03618986-EF2F-440D-8403-283058C2987B}" destId="{A19490FE-2862-4FAC-9536-B0E8D029F478}" srcOrd="4" destOrd="0" presId="urn:microsoft.com/office/officeart/2017/3/layout/HorizontalPathTimeline"/>
    <dgm:cxn modelId="{51967D85-1560-491F-868A-6C2DB3D9C07E}" type="presParOf" srcId="{A19490FE-2862-4FAC-9536-B0E8D029F478}" destId="{503E2E0C-528D-4B96-B61D-1C3F44FFC164}" srcOrd="0" destOrd="0" presId="urn:microsoft.com/office/officeart/2017/3/layout/HorizontalPathTimeline"/>
    <dgm:cxn modelId="{5C90FCA2-5791-469E-A520-C37341725813}" type="presParOf" srcId="{A19490FE-2862-4FAC-9536-B0E8D029F478}" destId="{DC1D6388-D73A-489E-9F74-BB24DA3C2895}" srcOrd="1" destOrd="0" presId="urn:microsoft.com/office/officeart/2017/3/layout/HorizontalPathTimeline"/>
    <dgm:cxn modelId="{A4521E9D-9CEC-48AA-845C-6E168860DFC4}" type="presParOf" srcId="{DC1D6388-D73A-489E-9F74-BB24DA3C2895}" destId="{341D02C6-3F64-4DF2-AFB2-F620E7B389D9}" srcOrd="0" destOrd="0" presId="urn:microsoft.com/office/officeart/2017/3/layout/HorizontalPathTimeline"/>
    <dgm:cxn modelId="{C15A7A62-5615-448B-BFFA-CFA97228B2C8}" type="presParOf" srcId="{DC1D6388-D73A-489E-9F74-BB24DA3C2895}" destId="{148856CE-7B6D-4A68-9C6D-A741925B1D54}" srcOrd="1" destOrd="0" presId="urn:microsoft.com/office/officeart/2017/3/layout/HorizontalPathTimeline"/>
    <dgm:cxn modelId="{C687AE8E-67A2-458A-9C7C-48AB74C69325}" type="presParOf" srcId="{A19490FE-2862-4FAC-9536-B0E8D029F478}" destId="{733145A9-EE86-4C22-9A0B-D61094480CC8}" srcOrd="2" destOrd="0" presId="urn:microsoft.com/office/officeart/2017/3/layout/HorizontalPathTimeline"/>
    <dgm:cxn modelId="{E03C7818-C116-4C86-BB55-4BE2BC987692}" type="presParOf" srcId="{A19490FE-2862-4FAC-9536-B0E8D029F478}" destId="{78513766-A46C-4A38-9E06-613A95A26840}" srcOrd="3" destOrd="0" presId="urn:microsoft.com/office/officeart/2017/3/layout/HorizontalPathTimeline"/>
    <dgm:cxn modelId="{79089830-35DC-45F5-972A-0BAB2D93EE44}" type="presParOf" srcId="{A19490FE-2862-4FAC-9536-B0E8D029F478}" destId="{818BF487-7F84-4EF9-A6DA-FA2F2DE9F454}" srcOrd="4" destOrd="0" presId="urn:microsoft.com/office/officeart/2017/3/layout/HorizontalPathTimeline"/>
    <dgm:cxn modelId="{71B7AC0D-D68D-4075-9D58-C9211D45DC90}" type="presParOf" srcId="{03618986-EF2F-440D-8403-283058C2987B}" destId="{8E0EE725-6F39-42B5-9FA1-51BFA67C2005}" srcOrd="5" destOrd="0" presId="urn:microsoft.com/office/officeart/2017/3/layout/HorizontalPathTimeline"/>
    <dgm:cxn modelId="{42CBD424-E9AD-4F80-8B7C-6AD0C86F7A3E}" type="presParOf" srcId="{03618986-EF2F-440D-8403-283058C2987B}" destId="{10709CC8-CC03-4ECE-9F23-072F5C5D91CF}" srcOrd="6" destOrd="0" presId="urn:microsoft.com/office/officeart/2017/3/layout/HorizontalPathTimeline"/>
    <dgm:cxn modelId="{7A0953BE-18D6-49E1-A9C5-311CEEC3041F}" type="presParOf" srcId="{10709CC8-CC03-4ECE-9F23-072F5C5D91CF}" destId="{49FF60A5-1B23-4767-A7F1-0C76CBEFCF2F}" srcOrd="0" destOrd="0" presId="urn:microsoft.com/office/officeart/2017/3/layout/HorizontalPathTimeline"/>
    <dgm:cxn modelId="{27AEBA25-56E5-464A-8EA5-2D958F5C0128}" type="presParOf" srcId="{10709CC8-CC03-4ECE-9F23-072F5C5D91CF}" destId="{14973EE5-851E-4165-9791-5C726729CA90}" srcOrd="1" destOrd="0" presId="urn:microsoft.com/office/officeart/2017/3/layout/HorizontalPathTimeline"/>
    <dgm:cxn modelId="{0C6A00A8-7058-4E07-B024-673B23D55E31}" type="presParOf" srcId="{14973EE5-851E-4165-9791-5C726729CA90}" destId="{24AF13D8-CAD0-4821-9259-B5AD2BBD2D9A}" srcOrd="0" destOrd="0" presId="urn:microsoft.com/office/officeart/2017/3/layout/HorizontalPathTimeline"/>
    <dgm:cxn modelId="{79E80C72-D13F-4911-B973-40AB79B84A42}" type="presParOf" srcId="{14973EE5-851E-4165-9791-5C726729CA90}" destId="{9FD7890F-0988-49CF-A992-BF84EE254AF3}" srcOrd="1" destOrd="0" presId="urn:microsoft.com/office/officeart/2017/3/layout/HorizontalPathTimeline"/>
    <dgm:cxn modelId="{5A213244-4BF4-40F4-BA5D-BA04124D1F03}" type="presParOf" srcId="{10709CC8-CC03-4ECE-9F23-072F5C5D91CF}" destId="{826D19AB-7674-4339-AC6A-3554A3285C8F}" srcOrd="2" destOrd="0" presId="urn:microsoft.com/office/officeart/2017/3/layout/HorizontalPathTimeline"/>
    <dgm:cxn modelId="{7548AACC-7F09-44DE-97E1-AD45F0769473}" type="presParOf" srcId="{10709CC8-CC03-4ECE-9F23-072F5C5D91CF}" destId="{43227ABF-0709-40F4-9DAE-D680F9F11751}" srcOrd="3" destOrd="0" presId="urn:microsoft.com/office/officeart/2017/3/layout/HorizontalPathTimeline"/>
    <dgm:cxn modelId="{B083EAB3-DB44-42C0-992A-58D387B51230}" type="presParOf" srcId="{10709CC8-CC03-4ECE-9F23-072F5C5D91CF}" destId="{79A56AB1-47A5-420B-B39C-4A233C5A68B2}" srcOrd="4" destOrd="0" presId="urn:microsoft.com/office/officeart/2017/3/layout/HorizontalPathTimeline"/>
    <dgm:cxn modelId="{9CCAC250-AB19-43D3-B777-7DD267AE1210}" type="presParOf" srcId="{03618986-EF2F-440D-8403-283058C2987B}" destId="{A75AE161-E159-4EED-8525-A2C04059D73E}" srcOrd="7" destOrd="0" presId="urn:microsoft.com/office/officeart/2017/3/layout/HorizontalPathTimeline"/>
    <dgm:cxn modelId="{26CA7715-324E-491A-BF38-ECCEDCB3B9F0}" type="presParOf" srcId="{03618986-EF2F-440D-8403-283058C2987B}" destId="{D5F4082D-07BA-4A58-B3FE-0D27F36A7B49}" srcOrd="8" destOrd="0" presId="urn:microsoft.com/office/officeart/2017/3/layout/HorizontalPathTimeline"/>
    <dgm:cxn modelId="{8A01AB94-AED4-4AAA-AEB9-7421619610EB}" type="presParOf" srcId="{D5F4082D-07BA-4A58-B3FE-0D27F36A7B49}" destId="{50410BE5-37F4-425C-A9B7-BB5BB0CFC24E}" srcOrd="0" destOrd="0" presId="urn:microsoft.com/office/officeart/2017/3/layout/HorizontalPathTimeline"/>
    <dgm:cxn modelId="{B0F2249C-DFF9-42D5-9E99-8A54A378AB4B}" type="presParOf" srcId="{D5F4082D-07BA-4A58-B3FE-0D27F36A7B49}" destId="{B5259F40-CA88-4AE8-B27C-029CA34ED9E1}" srcOrd="1" destOrd="0" presId="urn:microsoft.com/office/officeart/2017/3/layout/HorizontalPathTimeline"/>
    <dgm:cxn modelId="{1B3E0383-5D39-47A8-AC4B-46E5957FA208}" type="presParOf" srcId="{B5259F40-CA88-4AE8-B27C-029CA34ED9E1}" destId="{F8CBB33A-901D-4476-BB4D-3BBA0095A6AF}" srcOrd="0" destOrd="0" presId="urn:microsoft.com/office/officeart/2017/3/layout/HorizontalPathTimeline"/>
    <dgm:cxn modelId="{1BD2C073-A9B4-45E2-8976-213D95D475B4}" type="presParOf" srcId="{B5259F40-CA88-4AE8-B27C-029CA34ED9E1}" destId="{CE6AFF2F-6E4E-41AE-8042-FD172986B3C4}" srcOrd="1" destOrd="0" presId="urn:microsoft.com/office/officeart/2017/3/layout/HorizontalPathTimeline"/>
    <dgm:cxn modelId="{2A8FE899-99BB-49BC-AD81-20F8DC67E1B2}" type="presParOf" srcId="{D5F4082D-07BA-4A58-B3FE-0D27F36A7B49}" destId="{8677116F-B78F-436F-B7FA-3681FDB781CA}" srcOrd="2" destOrd="0" presId="urn:microsoft.com/office/officeart/2017/3/layout/HorizontalPathTimeline"/>
    <dgm:cxn modelId="{47BBB360-9802-4696-B1E9-4DC8A3652D09}" type="presParOf" srcId="{D5F4082D-07BA-4A58-B3FE-0D27F36A7B49}" destId="{A95AF550-DC6B-424A-B700-8C6432E1A3FF}" srcOrd="3" destOrd="0" presId="urn:microsoft.com/office/officeart/2017/3/layout/HorizontalPathTimeline"/>
    <dgm:cxn modelId="{AE468CA1-761D-4AB6-8F64-65B573C77BD5}" type="presParOf" srcId="{D5F4082D-07BA-4A58-B3FE-0D27F36A7B49}" destId="{D53410A6-E5AD-4DAB-8C5A-DC516AEF7B00}"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2DB98E-12CB-44AC-A271-FA81A963AC9D}">
      <dsp:nvSpPr>
        <dsp:cNvPr id="0" name=""/>
        <dsp:cNvSpPr/>
      </dsp:nvSpPr>
      <dsp:spPr>
        <a:xfrm>
          <a:off x="0" y="1972561"/>
          <a:ext cx="1468031" cy="40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889000" rtl="0">
            <a:lnSpc>
              <a:spcPct val="90000"/>
            </a:lnSpc>
            <a:spcBef>
              <a:spcPct val="0"/>
            </a:spcBef>
            <a:spcAft>
              <a:spcPct val="35000"/>
            </a:spcAft>
            <a:buNone/>
            <a:defRPr b="1"/>
          </a:pPr>
          <a:r>
            <a:rPr lang="en-US" altLang="ko-KR" sz="2000" kern="1200" noProof="0" dirty="0"/>
            <a:t>2013.07.17</a:t>
          </a:r>
          <a:endParaRPr lang="en-GB" sz="2000" kern="1200" noProof="0" dirty="0"/>
        </a:p>
      </dsp:txBody>
      <dsp:txXfrm>
        <a:off x="0" y="1972561"/>
        <a:ext cx="1468031" cy="406133"/>
      </dsp:txXfrm>
    </dsp:sp>
    <dsp:sp modelId="{C5D1BC48-B762-488E-BF7E-9CDA82DFACEE}">
      <dsp:nvSpPr>
        <dsp:cNvPr id="0" name=""/>
        <dsp:cNvSpPr/>
      </dsp:nvSpPr>
      <dsp:spPr>
        <a:xfrm>
          <a:off x="0" y="1725168"/>
          <a:ext cx="10267950" cy="14376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7A980D-5441-4C5A-B155-C2A021C3D0DD}">
      <dsp:nvSpPr>
        <dsp:cNvPr id="0" name=""/>
        <dsp:cNvSpPr/>
      </dsp:nvSpPr>
      <dsp:spPr>
        <a:xfrm>
          <a:off x="0" y="611956"/>
          <a:ext cx="3008990" cy="501376"/>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rtlCol="0" anchor="ctr" anchorCtr="0">
          <a:noAutofit/>
        </a:bodyPr>
        <a:lstStyle/>
        <a:p>
          <a:pPr marL="0" lvl="0" indent="0" algn="l" defTabSz="533400" rtl="0">
            <a:lnSpc>
              <a:spcPct val="90000"/>
            </a:lnSpc>
            <a:spcBef>
              <a:spcPct val="0"/>
            </a:spcBef>
            <a:spcAft>
              <a:spcPct val="35000"/>
            </a:spcAft>
            <a:buNone/>
          </a:pPr>
          <a:r>
            <a:rPr lang="en-GB" sz="1200" kern="1200" noProof="0" dirty="0">
              <a:latin typeface="BM JUA OTF" panose="02020603020101020101" pitchFamily="18" charset="-127"/>
              <a:ea typeface="BM JUA OTF" panose="02020603020101020101" pitchFamily="18" charset="-127"/>
            </a:rPr>
            <a:t>Log4j 2</a:t>
          </a:r>
          <a:r>
            <a:rPr lang="ko-KR" altLang="en-US" sz="1200" kern="1200" noProof="0" dirty="0">
              <a:latin typeface="BM JUA OTF" panose="02020603020101020101" pitchFamily="18" charset="-127"/>
              <a:ea typeface="BM JUA OTF" panose="02020603020101020101" pitchFamily="18" charset="-127"/>
            </a:rPr>
            <a:t>에 </a:t>
          </a:r>
          <a:r>
            <a:rPr lang="en-US" altLang="ko-KR" sz="1200" kern="1200" noProof="0" dirty="0">
              <a:latin typeface="BM JUA OTF" panose="02020603020101020101" pitchFamily="18" charset="-127"/>
              <a:ea typeface="BM JUA OTF" panose="02020603020101020101" pitchFamily="18" charset="-127"/>
            </a:rPr>
            <a:t>JNDI Lookup Plugin</a:t>
          </a:r>
          <a:r>
            <a:rPr lang="ko-KR" altLang="en-US" sz="1200" kern="1200" noProof="0" dirty="0">
              <a:latin typeface="BM JUA OTF" panose="02020603020101020101" pitchFamily="18" charset="-127"/>
              <a:ea typeface="BM JUA OTF" panose="02020603020101020101" pitchFamily="18" charset="-127"/>
            </a:rPr>
            <a:t>이 추가됨</a:t>
          </a:r>
          <a:endParaRPr lang="en-GB" sz="1200" kern="1200" noProof="0" dirty="0">
            <a:latin typeface="BM JUA OTF" panose="02020603020101020101" pitchFamily="18" charset="-127"/>
            <a:ea typeface="BM JUA OTF" panose="02020603020101020101" pitchFamily="18" charset="-127"/>
          </a:endParaRPr>
        </a:p>
      </dsp:txBody>
      <dsp:txXfrm>
        <a:off x="0" y="611956"/>
        <a:ext cx="3008990" cy="501376"/>
      </dsp:txXfrm>
    </dsp:sp>
    <dsp:sp modelId="{87C15291-AEBC-4F1E-BB11-F23971968E4A}">
      <dsp:nvSpPr>
        <dsp:cNvPr id="0" name=""/>
        <dsp:cNvSpPr/>
      </dsp:nvSpPr>
      <dsp:spPr>
        <a:xfrm>
          <a:off x="428127" y="1135433"/>
          <a:ext cx="0" cy="61099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E7F88204-0CA2-4C46-B02A-29D432AB1EB7}">
      <dsp:nvSpPr>
        <dsp:cNvPr id="0" name=""/>
        <dsp:cNvSpPr/>
      </dsp:nvSpPr>
      <dsp:spPr>
        <a:xfrm>
          <a:off x="2056598" y="1257935"/>
          <a:ext cx="2735446" cy="40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889000" rtl="0">
            <a:lnSpc>
              <a:spcPct val="90000"/>
            </a:lnSpc>
            <a:spcBef>
              <a:spcPct val="0"/>
            </a:spcBef>
            <a:spcAft>
              <a:spcPct val="35000"/>
            </a:spcAft>
            <a:buNone/>
            <a:defRPr b="1"/>
          </a:pPr>
          <a:r>
            <a:rPr lang="en-US" altLang="ko-KR" sz="2000" kern="1200" noProof="0" dirty="0"/>
            <a:t>2021.11.24</a:t>
          </a:r>
          <a:endParaRPr lang="en-GB" sz="2000" kern="1200" noProof="0" dirty="0"/>
        </a:p>
      </dsp:txBody>
      <dsp:txXfrm>
        <a:off x="2056598" y="1257935"/>
        <a:ext cx="2735446" cy="406133"/>
      </dsp:txXfrm>
    </dsp:sp>
    <dsp:sp modelId="{51FEFD34-D680-431C-AC44-012B4D99C277}">
      <dsp:nvSpPr>
        <dsp:cNvPr id="0" name=""/>
        <dsp:cNvSpPr/>
      </dsp:nvSpPr>
      <dsp:spPr>
        <a:xfrm>
          <a:off x="1919825" y="2479929"/>
          <a:ext cx="3008990" cy="830405"/>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rtlCol="0" anchor="ctr" anchorCtr="0">
          <a:noAutofit/>
        </a:bodyPr>
        <a:lstStyle/>
        <a:p>
          <a:pPr marL="0" lvl="0" indent="0" algn="l" defTabSz="533400" rtl="0">
            <a:lnSpc>
              <a:spcPct val="90000"/>
            </a:lnSpc>
            <a:spcBef>
              <a:spcPct val="0"/>
            </a:spcBef>
            <a:spcAft>
              <a:spcPct val="35000"/>
            </a:spcAft>
            <a:buNone/>
          </a:pPr>
          <a:r>
            <a:rPr lang="en-GB" sz="1200" kern="1200" noProof="0" dirty="0">
              <a:latin typeface="BM JUA OTF" panose="02020603020101020101" pitchFamily="18" charset="-127"/>
              <a:ea typeface="BM JUA OTF" panose="02020603020101020101" pitchFamily="18" charset="-127"/>
            </a:rPr>
            <a:t>Alibaba Cloud security team</a:t>
          </a:r>
          <a:r>
            <a:rPr lang="ko-KR" altLang="en-US" sz="1200" kern="1200" noProof="0" dirty="0">
              <a:latin typeface="BM JUA OTF" panose="02020603020101020101" pitchFamily="18" charset="-127"/>
              <a:ea typeface="BM JUA OTF" panose="02020603020101020101" pitchFamily="18" charset="-127"/>
            </a:rPr>
            <a:t>의 </a:t>
          </a:r>
          <a:r>
            <a:rPr lang="en-US" altLang="ko-KR" sz="1200" kern="1200" noProof="0" dirty="0">
              <a:latin typeface="BM JUA OTF" panose="02020603020101020101" pitchFamily="18" charset="-127"/>
              <a:ea typeface="BM JUA OTF" panose="02020603020101020101" pitchFamily="18" charset="-127"/>
            </a:rPr>
            <a:t>Chen </a:t>
          </a:r>
          <a:r>
            <a:rPr lang="en-US" altLang="ko-KR" sz="1200" kern="1200" noProof="0" dirty="0" err="1">
              <a:latin typeface="BM JUA OTF" panose="02020603020101020101" pitchFamily="18" charset="-127"/>
              <a:ea typeface="BM JUA OTF" panose="02020603020101020101" pitchFamily="18" charset="-127"/>
            </a:rPr>
            <a:t>Zhaojun</a:t>
          </a:r>
          <a:r>
            <a:rPr lang="ko-KR" altLang="en-US" sz="1200" kern="1200" noProof="0" dirty="0">
              <a:latin typeface="BM JUA OTF" panose="02020603020101020101" pitchFamily="18" charset="-127"/>
              <a:ea typeface="BM JUA OTF" panose="02020603020101020101" pitchFamily="18" charset="-127"/>
            </a:rPr>
            <a:t>이 해당 문제를 발견해 </a:t>
          </a:r>
          <a:r>
            <a:rPr lang="en-US" altLang="ko-KR" sz="1200" kern="1200" noProof="0" dirty="0">
              <a:latin typeface="BM JUA OTF" panose="02020603020101020101" pitchFamily="18" charset="-127"/>
              <a:ea typeface="BM JUA OTF" panose="02020603020101020101" pitchFamily="18" charset="-127"/>
            </a:rPr>
            <a:t>Apache</a:t>
          </a:r>
          <a:r>
            <a:rPr lang="ko-KR" altLang="en-US" sz="1200" kern="1200" noProof="0" dirty="0">
              <a:latin typeface="BM JUA OTF" panose="02020603020101020101" pitchFamily="18" charset="-127"/>
              <a:ea typeface="BM JUA OTF" panose="02020603020101020101" pitchFamily="18" charset="-127"/>
            </a:rPr>
            <a:t> 재단에 비공개 보고</a:t>
          </a:r>
          <a:endParaRPr lang="en-GB" sz="1200" kern="1200" noProof="0" dirty="0">
            <a:latin typeface="BM JUA OTF" panose="02020603020101020101" pitchFamily="18" charset="-127"/>
            <a:ea typeface="BM JUA OTF" panose="02020603020101020101" pitchFamily="18" charset="-127"/>
          </a:endParaRPr>
        </a:p>
      </dsp:txBody>
      <dsp:txXfrm>
        <a:off x="1919825" y="2479929"/>
        <a:ext cx="3008990" cy="830405"/>
      </dsp:txXfrm>
    </dsp:sp>
    <dsp:sp modelId="{CF581527-BD03-46E2-B01B-848601BE686D}">
      <dsp:nvSpPr>
        <dsp:cNvPr id="0" name=""/>
        <dsp:cNvSpPr/>
      </dsp:nvSpPr>
      <dsp:spPr>
        <a:xfrm>
          <a:off x="3424321" y="1868931"/>
          <a:ext cx="0" cy="61099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E6C086A-07A1-49AA-A5A9-2A0B949C7E99}">
      <dsp:nvSpPr>
        <dsp:cNvPr id="0" name=""/>
        <dsp:cNvSpPr/>
      </dsp:nvSpPr>
      <dsp:spPr>
        <a:xfrm>
          <a:off x="387677" y="1762756"/>
          <a:ext cx="80876" cy="8985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7CBBACC-C115-48BD-9563-4AD8F5A27234}">
      <dsp:nvSpPr>
        <dsp:cNvPr id="0" name=""/>
        <dsp:cNvSpPr/>
      </dsp:nvSpPr>
      <dsp:spPr>
        <a:xfrm>
          <a:off x="3379394" y="1752123"/>
          <a:ext cx="89852" cy="8985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03E2E0C-528D-4B96-B61D-1C3F44FFC164}">
      <dsp:nvSpPr>
        <dsp:cNvPr id="0" name=""/>
        <dsp:cNvSpPr/>
      </dsp:nvSpPr>
      <dsp:spPr>
        <a:xfrm>
          <a:off x="3766251" y="1930031"/>
          <a:ext cx="2735446" cy="40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889000" rtl="0">
            <a:lnSpc>
              <a:spcPct val="90000"/>
            </a:lnSpc>
            <a:spcBef>
              <a:spcPct val="0"/>
            </a:spcBef>
            <a:spcAft>
              <a:spcPct val="35000"/>
            </a:spcAft>
            <a:buNone/>
            <a:defRPr b="1"/>
          </a:pPr>
          <a:r>
            <a:rPr lang="en-US" altLang="ko-KR" sz="2000" kern="1200" noProof="0" dirty="0"/>
            <a:t>2021.11.30</a:t>
          </a:r>
          <a:endParaRPr lang="en-GB" sz="2000" kern="1200" noProof="0" dirty="0"/>
        </a:p>
      </dsp:txBody>
      <dsp:txXfrm>
        <a:off x="3766251" y="1930031"/>
        <a:ext cx="2735446" cy="406133"/>
      </dsp:txXfrm>
    </dsp:sp>
    <dsp:sp modelId="{341D02C6-3F64-4DF2-AFB2-F620E7B389D9}">
      <dsp:nvSpPr>
        <dsp:cNvPr id="0" name=""/>
        <dsp:cNvSpPr/>
      </dsp:nvSpPr>
      <dsp:spPr>
        <a:xfrm>
          <a:off x="3629479" y="283765"/>
          <a:ext cx="3008990" cy="830405"/>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rtlCol="0" anchor="ctr" anchorCtr="0">
          <a:noAutofit/>
        </a:bodyPr>
        <a:lstStyle/>
        <a:p>
          <a:pPr marL="0" lvl="0" indent="0" algn="l" defTabSz="533400" rtl="0">
            <a:lnSpc>
              <a:spcPct val="90000"/>
            </a:lnSpc>
            <a:spcBef>
              <a:spcPct val="0"/>
            </a:spcBef>
            <a:spcAft>
              <a:spcPct val="35000"/>
            </a:spcAft>
            <a:buNone/>
          </a:pPr>
          <a:r>
            <a:rPr lang="ko-KR" altLang="en-US" sz="1200" kern="1200" noProof="0" dirty="0">
              <a:latin typeface="BM JUA OTF" panose="02020603020101020101" pitchFamily="18" charset="-127"/>
              <a:ea typeface="BM JUA OTF" panose="02020603020101020101" pitchFamily="18" charset="-127"/>
            </a:rPr>
            <a:t>해당 문제를 수정하기 위해</a:t>
          </a:r>
          <a:r>
            <a:rPr lang="en-US" altLang="ko-KR" sz="1200" kern="1200" noProof="0" dirty="0">
              <a:latin typeface="BM JUA OTF" panose="02020603020101020101" pitchFamily="18" charset="-127"/>
              <a:ea typeface="BM JUA OTF" panose="02020603020101020101" pitchFamily="18" charset="-127"/>
            </a:rPr>
            <a:t> Log4j</a:t>
          </a:r>
          <a:r>
            <a:rPr lang="ko-KR" altLang="en-US" sz="1200" kern="1200" noProof="0" dirty="0">
              <a:latin typeface="BM JUA OTF" panose="02020603020101020101" pitchFamily="18" charset="-127"/>
              <a:ea typeface="BM JUA OTF" panose="02020603020101020101" pitchFamily="18" charset="-127"/>
            </a:rPr>
            <a:t>에서 </a:t>
          </a:r>
          <a:r>
            <a:rPr lang="en-US" altLang="ko-KR" sz="1200" kern="1200" noProof="0" dirty="0">
              <a:latin typeface="BM JUA OTF" panose="02020603020101020101" pitchFamily="18" charset="-127"/>
              <a:ea typeface="BM JUA OTF" panose="02020603020101020101" pitchFamily="18" charset="-127"/>
            </a:rPr>
            <a:t>JNDI</a:t>
          </a:r>
          <a:r>
            <a:rPr lang="ko-KR" altLang="en-US" sz="1200" kern="1200" noProof="0" dirty="0" err="1">
              <a:latin typeface="BM JUA OTF" panose="02020603020101020101" pitchFamily="18" charset="-127"/>
              <a:ea typeface="BM JUA OTF" panose="02020603020101020101" pitchFamily="18" charset="-127"/>
            </a:rPr>
            <a:t>를</a:t>
          </a:r>
          <a:r>
            <a:rPr lang="ko-KR" altLang="en-US" sz="1200" kern="1200" noProof="0" dirty="0">
              <a:latin typeface="BM JUA OTF" panose="02020603020101020101" pitchFamily="18" charset="-127"/>
              <a:ea typeface="BM JUA OTF" panose="02020603020101020101" pitchFamily="18" charset="-127"/>
            </a:rPr>
            <a:t> 통한 </a:t>
          </a:r>
          <a:r>
            <a:rPr lang="en-US" altLang="ko-KR" sz="1200" kern="1200" noProof="0" dirty="0">
              <a:latin typeface="BM JUA OTF" panose="02020603020101020101" pitchFamily="18" charset="-127"/>
              <a:ea typeface="BM JUA OTF" panose="02020603020101020101" pitchFamily="18" charset="-127"/>
            </a:rPr>
            <a:t>LDAP</a:t>
          </a:r>
          <a:r>
            <a:rPr lang="ko-KR" altLang="en-US" sz="1200" kern="1200" noProof="0" dirty="0">
              <a:latin typeface="BM JUA OTF" panose="02020603020101020101" pitchFamily="18" charset="-127"/>
              <a:ea typeface="BM JUA OTF" panose="02020603020101020101" pitchFamily="18" charset="-127"/>
            </a:rPr>
            <a:t> 접근을 막는 최초의 </a:t>
          </a:r>
          <a:r>
            <a:rPr lang="en-US" altLang="ko-KR" sz="1200" kern="1200" noProof="0" dirty="0">
              <a:latin typeface="BM JUA OTF" panose="02020603020101020101" pitchFamily="18" charset="-127"/>
              <a:ea typeface="BM JUA OTF" panose="02020603020101020101" pitchFamily="18" charset="-127"/>
            </a:rPr>
            <a:t>Pull Request</a:t>
          </a:r>
          <a:r>
            <a:rPr lang="ko-KR" altLang="en-US" sz="1200" kern="1200" noProof="0" dirty="0">
              <a:latin typeface="BM JUA OTF" panose="02020603020101020101" pitchFamily="18" charset="-127"/>
              <a:ea typeface="BM JUA OTF" panose="02020603020101020101" pitchFamily="18" charset="-127"/>
            </a:rPr>
            <a:t>가 올라옴</a:t>
          </a:r>
          <a:endParaRPr lang="en-GB" sz="1200" kern="1200" noProof="0" dirty="0">
            <a:latin typeface="BM JUA OTF" panose="02020603020101020101" pitchFamily="18" charset="-127"/>
            <a:ea typeface="BM JUA OTF" panose="02020603020101020101" pitchFamily="18" charset="-127"/>
          </a:endParaRPr>
        </a:p>
      </dsp:txBody>
      <dsp:txXfrm>
        <a:off x="3629479" y="283765"/>
        <a:ext cx="3008990" cy="830405"/>
      </dsp:txXfrm>
    </dsp:sp>
    <dsp:sp modelId="{733145A9-EE86-4C22-9A0B-D61094480CC8}">
      <dsp:nvSpPr>
        <dsp:cNvPr id="0" name=""/>
        <dsp:cNvSpPr/>
      </dsp:nvSpPr>
      <dsp:spPr>
        <a:xfrm>
          <a:off x="5133975" y="1114170"/>
          <a:ext cx="0" cy="61099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9FF60A5-1B23-4767-A7F1-0C76CBEFCF2F}">
      <dsp:nvSpPr>
        <dsp:cNvPr id="0" name=""/>
        <dsp:cNvSpPr/>
      </dsp:nvSpPr>
      <dsp:spPr>
        <a:xfrm>
          <a:off x="5475905" y="1257935"/>
          <a:ext cx="2735446" cy="40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889000" rtl="0">
            <a:lnSpc>
              <a:spcPct val="90000"/>
            </a:lnSpc>
            <a:spcBef>
              <a:spcPct val="0"/>
            </a:spcBef>
            <a:spcAft>
              <a:spcPct val="35000"/>
            </a:spcAft>
            <a:buNone/>
            <a:defRPr b="1"/>
          </a:pPr>
          <a:r>
            <a:rPr lang="en-US" altLang="ko-KR" sz="2000" kern="1200" noProof="0" dirty="0"/>
            <a:t>2021.12.09</a:t>
          </a:r>
          <a:endParaRPr lang="en-GB" sz="2000" kern="1200" noProof="0" dirty="0"/>
        </a:p>
      </dsp:txBody>
      <dsp:txXfrm>
        <a:off x="5475905" y="1257935"/>
        <a:ext cx="2735446" cy="406133"/>
      </dsp:txXfrm>
    </dsp:sp>
    <dsp:sp modelId="{24AF13D8-CAD0-4821-9259-B5AD2BBD2D9A}">
      <dsp:nvSpPr>
        <dsp:cNvPr id="0" name=""/>
        <dsp:cNvSpPr/>
      </dsp:nvSpPr>
      <dsp:spPr>
        <a:xfrm>
          <a:off x="5339133" y="2479929"/>
          <a:ext cx="3008990" cy="501376"/>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rtlCol="0" anchor="ctr" anchorCtr="0">
          <a:noAutofit/>
        </a:bodyPr>
        <a:lstStyle/>
        <a:p>
          <a:pPr marL="0" lvl="0" indent="0" algn="l" defTabSz="533400" rtl="0">
            <a:lnSpc>
              <a:spcPct val="90000"/>
            </a:lnSpc>
            <a:spcBef>
              <a:spcPct val="0"/>
            </a:spcBef>
            <a:spcAft>
              <a:spcPct val="35000"/>
            </a:spcAft>
            <a:buNone/>
          </a:pPr>
          <a:r>
            <a:rPr lang="ko-KR" altLang="en-US" sz="1200" kern="1200" noProof="0" dirty="0">
              <a:latin typeface="BM JUA OTF" panose="02020603020101020101" pitchFamily="18" charset="-127"/>
              <a:ea typeface="BM JUA OTF" panose="02020603020101020101" pitchFamily="18" charset="-127"/>
            </a:rPr>
            <a:t>본격적으로 해당 취약점이 공표되며 알려지기 시작</a:t>
          </a:r>
          <a:endParaRPr lang="en-GB" sz="1200" kern="1200" noProof="0" dirty="0">
            <a:latin typeface="BM JUA OTF" panose="02020603020101020101" pitchFamily="18" charset="-127"/>
            <a:ea typeface="BM JUA OTF" panose="02020603020101020101" pitchFamily="18" charset="-127"/>
          </a:endParaRPr>
        </a:p>
      </dsp:txBody>
      <dsp:txXfrm>
        <a:off x="5339133" y="2479929"/>
        <a:ext cx="3008990" cy="501376"/>
      </dsp:txXfrm>
    </dsp:sp>
    <dsp:sp modelId="{826D19AB-7674-4339-AC6A-3554A3285C8F}">
      <dsp:nvSpPr>
        <dsp:cNvPr id="0" name=""/>
        <dsp:cNvSpPr/>
      </dsp:nvSpPr>
      <dsp:spPr>
        <a:xfrm>
          <a:off x="6843628" y="1868931"/>
          <a:ext cx="0" cy="61099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78513766-A46C-4A38-9E06-613A95A26840}">
      <dsp:nvSpPr>
        <dsp:cNvPr id="0" name=""/>
        <dsp:cNvSpPr/>
      </dsp:nvSpPr>
      <dsp:spPr>
        <a:xfrm>
          <a:off x="5089048" y="1752123"/>
          <a:ext cx="89852" cy="8985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3227ABF-0709-40F4-9DAE-D680F9F11751}">
      <dsp:nvSpPr>
        <dsp:cNvPr id="0" name=""/>
        <dsp:cNvSpPr/>
      </dsp:nvSpPr>
      <dsp:spPr>
        <a:xfrm>
          <a:off x="6798702" y="1752123"/>
          <a:ext cx="89852" cy="8985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0410BE5-37F4-425C-A9B7-BB5BB0CFC24E}">
      <dsp:nvSpPr>
        <dsp:cNvPr id="0" name=""/>
        <dsp:cNvSpPr/>
      </dsp:nvSpPr>
      <dsp:spPr>
        <a:xfrm>
          <a:off x="7185559" y="1930031"/>
          <a:ext cx="2735446" cy="40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889000" rtl="0">
            <a:lnSpc>
              <a:spcPct val="90000"/>
            </a:lnSpc>
            <a:spcBef>
              <a:spcPct val="0"/>
            </a:spcBef>
            <a:spcAft>
              <a:spcPct val="35000"/>
            </a:spcAft>
            <a:buNone/>
            <a:defRPr b="1"/>
          </a:pPr>
          <a:r>
            <a:rPr lang="en-US" altLang="ko-KR" sz="2000" kern="1200" noProof="0" dirty="0"/>
            <a:t>2021.12.10</a:t>
          </a:r>
          <a:endParaRPr lang="en-GB" sz="2000" kern="1200" noProof="0" dirty="0"/>
        </a:p>
      </dsp:txBody>
      <dsp:txXfrm>
        <a:off x="7185559" y="1930031"/>
        <a:ext cx="2735446" cy="406133"/>
      </dsp:txXfrm>
    </dsp:sp>
    <dsp:sp modelId="{F8CBB33A-901D-4476-BB4D-3BBA0095A6AF}">
      <dsp:nvSpPr>
        <dsp:cNvPr id="0" name=""/>
        <dsp:cNvSpPr/>
      </dsp:nvSpPr>
      <dsp:spPr>
        <a:xfrm>
          <a:off x="7048787" y="487449"/>
          <a:ext cx="3008990" cy="626721"/>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rtlCol="0" anchor="ctr" anchorCtr="0">
          <a:noAutofit/>
        </a:bodyPr>
        <a:lstStyle/>
        <a:p>
          <a:pPr marL="0" lvl="0" indent="0" algn="l" defTabSz="533400" rtl="0">
            <a:lnSpc>
              <a:spcPct val="90000"/>
            </a:lnSpc>
            <a:spcBef>
              <a:spcPct val="0"/>
            </a:spcBef>
            <a:spcAft>
              <a:spcPct val="35000"/>
            </a:spcAft>
            <a:buNone/>
          </a:pPr>
          <a:r>
            <a:rPr lang="en-GB" sz="1200" kern="1200" noProof="0" dirty="0" err="1">
              <a:latin typeface="BM JUA OTF" panose="02020603020101020101" pitchFamily="18" charset="-127"/>
              <a:ea typeface="BM JUA OTF" panose="02020603020101020101" pitchFamily="18" charset="-127"/>
            </a:rPr>
            <a:t>Github</a:t>
          </a:r>
          <a:r>
            <a:rPr lang="ko-KR" altLang="en-US" sz="1200" kern="1200" noProof="0" dirty="0">
              <a:latin typeface="BM JUA OTF" panose="02020603020101020101" pitchFamily="18" charset="-127"/>
              <a:ea typeface="BM JUA OTF" panose="02020603020101020101" pitchFamily="18" charset="-127"/>
            </a:rPr>
            <a:t> 취약점 데이터베이스에 등록되어 </a:t>
          </a:r>
          <a:r>
            <a:rPr lang="ko-KR" altLang="en-US" sz="1200" kern="1200" noProof="0" dirty="0" err="1">
              <a:latin typeface="BM JUA OTF" panose="02020603020101020101" pitchFamily="18" charset="-127"/>
              <a:ea typeface="BM JUA OTF" panose="02020603020101020101" pitchFamily="18" charset="-127"/>
            </a:rPr>
            <a:t>영향받는</a:t>
          </a:r>
          <a:r>
            <a:rPr lang="ko-KR" altLang="en-US" sz="1200" kern="1200" noProof="0" dirty="0">
              <a:latin typeface="BM JUA OTF" panose="02020603020101020101" pitchFamily="18" charset="-127"/>
              <a:ea typeface="BM JUA OTF" panose="02020603020101020101" pitchFamily="18" charset="-127"/>
            </a:rPr>
            <a:t> 저장소에 전체적으로 </a:t>
          </a:r>
          <a:r>
            <a:rPr lang="ko-KR" altLang="en-US" sz="1200" kern="1200" noProof="0" dirty="0" err="1">
              <a:latin typeface="BM JUA OTF" panose="02020603020101020101" pitchFamily="18" charset="-127"/>
              <a:ea typeface="BM JUA OTF" panose="02020603020101020101" pitchFamily="18" charset="-127"/>
            </a:rPr>
            <a:t>경고전달</a:t>
          </a:r>
          <a:endParaRPr lang="en-GB" sz="1200" kern="1200" noProof="0" dirty="0">
            <a:latin typeface="BM JUA OTF" panose="02020603020101020101" pitchFamily="18" charset="-127"/>
            <a:ea typeface="BM JUA OTF" panose="02020603020101020101" pitchFamily="18" charset="-127"/>
          </a:endParaRPr>
        </a:p>
      </dsp:txBody>
      <dsp:txXfrm>
        <a:off x="7048787" y="487449"/>
        <a:ext cx="3008990" cy="626721"/>
      </dsp:txXfrm>
    </dsp:sp>
    <dsp:sp modelId="{8677116F-B78F-436F-B7FA-3681FDB781CA}">
      <dsp:nvSpPr>
        <dsp:cNvPr id="0" name=""/>
        <dsp:cNvSpPr/>
      </dsp:nvSpPr>
      <dsp:spPr>
        <a:xfrm>
          <a:off x="8553282" y="1114170"/>
          <a:ext cx="0" cy="61099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A95AF550-DC6B-424A-B700-8C6432E1A3FF}">
      <dsp:nvSpPr>
        <dsp:cNvPr id="0" name=""/>
        <dsp:cNvSpPr/>
      </dsp:nvSpPr>
      <dsp:spPr>
        <a:xfrm>
          <a:off x="8508356" y="1752123"/>
          <a:ext cx="89852" cy="8985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0AE3C0-C0E9-40F8-963A-C710B0868C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ADB19749-4C26-46F6-A13E-4F2E91EC14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EBDFC85-A4BF-4468-8720-A972D5EC5F2C}" type="datetime1">
              <a:rPr lang="en-GB" smtClean="0"/>
              <a:t>26/12/2021</a:t>
            </a:fld>
            <a:endParaRPr lang="en-GB"/>
          </a:p>
        </p:txBody>
      </p:sp>
      <p:sp>
        <p:nvSpPr>
          <p:cNvPr id="4" name="Footer Placeholder 3">
            <a:extLst>
              <a:ext uri="{FF2B5EF4-FFF2-40B4-BE49-F238E27FC236}">
                <a16:creationId xmlns:a16="http://schemas.microsoft.com/office/drawing/2014/main" id="{49826E5B-3572-4EEA-91A0-FE0838ED61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E81D8116-DB0F-4C4A-85AD-5331C0D78B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4DB74FA-BCF5-412C-B474-5CA730E53DF5}" type="slidenum">
              <a:rPr lang="en-GB" smtClean="0"/>
              <a:t>‹#›</a:t>
            </a:fld>
            <a:endParaRPr lang="en-GB"/>
          </a:p>
        </p:txBody>
      </p:sp>
    </p:spTree>
    <p:extLst>
      <p:ext uri="{BB962C8B-B14F-4D97-AF65-F5344CB8AC3E}">
        <p14:creationId xmlns:p14="http://schemas.microsoft.com/office/powerpoint/2010/main" val="14256456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18DF7A2-6F18-4123-ADF9-E8A9C8607367}" type="datetime1">
              <a:rPr lang="en-GB" noProof="0" smtClean="0"/>
              <a:t>26/12/2021</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ADF348-2A86-4531-BD4E-BD8C0BBDAD47}" type="slidenum">
              <a:rPr lang="en-GB" noProof="0" smtClean="0"/>
              <a:t>‹#›</a:t>
            </a:fld>
            <a:endParaRPr lang="en-GB" noProof="0"/>
          </a:p>
        </p:txBody>
      </p:sp>
    </p:spTree>
    <p:extLst>
      <p:ext uri="{BB962C8B-B14F-4D97-AF65-F5344CB8AC3E}">
        <p14:creationId xmlns:p14="http://schemas.microsoft.com/office/powerpoint/2010/main" val="22788769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D5ADF348-2A86-4531-BD4E-BD8C0BBDAD47}" type="slidenum">
              <a:rPr lang="en-GB" smtClean="0"/>
              <a:t>1</a:t>
            </a:fld>
            <a:endParaRPr lang="en-GB"/>
          </a:p>
        </p:txBody>
      </p:sp>
    </p:spTree>
    <p:extLst>
      <p:ext uri="{BB962C8B-B14F-4D97-AF65-F5344CB8AC3E}">
        <p14:creationId xmlns:p14="http://schemas.microsoft.com/office/powerpoint/2010/main" val="2481746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ADF348-2A86-4531-BD4E-BD8C0BBDAD47}" type="slidenum">
              <a:rPr lang="en-GB" smtClean="0"/>
              <a:t>10</a:t>
            </a:fld>
            <a:endParaRPr lang="en-GB"/>
          </a:p>
        </p:txBody>
      </p:sp>
    </p:spTree>
    <p:extLst>
      <p:ext uri="{BB962C8B-B14F-4D97-AF65-F5344CB8AC3E}">
        <p14:creationId xmlns:p14="http://schemas.microsoft.com/office/powerpoint/2010/main" val="28755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ADF348-2A86-4531-BD4E-BD8C0BBDAD47}" type="slidenum">
              <a:rPr lang="en-GB" smtClean="0"/>
              <a:t>11</a:t>
            </a:fld>
            <a:endParaRPr lang="en-GB"/>
          </a:p>
        </p:txBody>
      </p:sp>
    </p:spTree>
    <p:extLst>
      <p:ext uri="{BB962C8B-B14F-4D97-AF65-F5344CB8AC3E}">
        <p14:creationId xmlns:p14="http://schemas.microsoft.com/office/powerpoint/2010/main" val="1973670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지금부터 취약점 공격 시연을 실시하겠습니다</a:t>
            </a:r>
            <a:r>
              <a:rPr lang="en-US" altLang="ko-KR" dirty="0"/>
              <a:t>.</a:t>
            </a:r>
          </a:p>
          <a:p>
            <a:endParaRPr lang="en-GB" dirty="0"/>
          </a:p>
        </p:txBody>
      </p:sp>
      <p:sp>
        <p:nvSpPr>
          <p:cNvPr id="4" name="Slide Number Placeholder 3"/>
          <p:cNvSpPr>
            <a:spLocks noGrp="1"/>
          </p:cNvSpPr>
          <p:nvPr>
            <p:ph type="sldNum" sz="quarter" idx="5"/>
          </p:nvPr>
        </p:nvSpPr>
        <p:spPr/>
        <p:txBody>
          <a:bodyPr/>
          <a:lstStyle/>
          <a:p>
            <a:pPr rtl="0"/>
            <a:fld id="{D5ADF348-2A86-4531-BD4E-BD8C0BBDAD47}" type="slidenum">
              <a:rPr lang="en-GB" smtClean="0"/>
              <a:t>12</a:t>
            </a:fld>
            <a:endParaRPr lang="en-GB"/>
          </a:p>
        </p:txBody>
      </p:sp>
    </p:spTree>
    <p:extLst>
      <p:ext uri="{BB962C8B-B14F-4D97-AF65-F5344CB8AC3E}">
        <p14:creationId xmlns:p14="http://schemas.microsoft.com/office/powerpoint/2010/main" val="2796938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지금부터 취약점 공격 시연을 실시하겠습니다</a:t>
            </a:r>
            <a:r>
              <a:rPr lang="en-US" altLang="ko-KR" dirty="0"/>
              <a:t>.</a:t>
            </a:r>
          </a:p>
          <a:p>
            <a:pPr marL="171450" indent="-171450">
              <a:buFontTx/>
              <a:buChar char="-"/>
            </a:pPr>
            <a:r>
              <a:rPr lang="ko-KR" altLang="en-US" dirty="0"/>
              <a:t>준비한 시나리오대로 공격 시연</a:t>
            </a:r>
            <a:endParaRPr lang="en-US" altLang="ko-KR" dirty="0"/>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pPr rtl="0"/>
            <a:fld id="{D5ADF348-2A86-4531-BD4E-BD8C0BBDAD47}" type="slidenum">
              <a:rPr lang="en-GB" smtClean="0"/>
              <a:t>13</a:t>
            </a:fld>
            <a:endParaRPr lang="en-GB"/>
          </a:p>
        </p:txBody>
      </p:sp>
    </p:spTree>
    <p:extLst>
      <p:ext uri="{BB962C8B-B14F-4D97-AF65-F5344CB8AC3E}">
        <p14:creationId xmlns:p14="http://schemas.microsoft.com/office/powerpoint/2010/main" val="1693035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ADF348-2A86-4531-BD4E-BD8C0BBDAD47}" type="slidenum">
              <a:rPr lang="en-GB" smtClean="0"/>
              <a:t>14</a:t>
            </a:fld>
            <a:endParaRPr lang="en-GB"/>
          </a:p>
        </p:txBody>
      </p:sp>
    </p:spTree>
    <p:extLst>
      <p:ext uri="{BB962C8B-B14F-4D97-AF65-F5344CB8AC3E}">
        <p14:creationId xmlns:p14="http://schemas.microsoft.com/office/powerpoint/2010/main" val="35561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공격자 </a:t>
            </a:r>
            <a:r>
              <a:rPr lang="en-US" altLang="ko-KR" dirty="0"/>
              <a:t>Ubuntu </a:t>
            </a:r>
            <a:r>
              <a:rPr lang="ko-KR" altLang="en-US" dirty="0"/>
              <a:t> </a:t>
            </a:r>
            <a:endParaRPr lang="en-US" altLang="ko-KR" dirty="0"/>
          </a:p>
          <a:p>
            <a:r>
              <a:rPr lang="ko-KR" altLang="en-US" dirty="0" err="1"/>
              <a:t>취약서버</a:t>
            </a:r>
            <a:r>
              <a:rPr lang="ko-KR" altLang="en-US" dirty="0"/>
              <a:t> </a:t>
            </a:r>
            <a:r>
              <a:rPr lang="en-US" altLang="ko-KR" dirty="0"/>
              <a:t>docker</a:t>
            </a:r>
            <a:r>
              <a:rPr lang="ko-KR" altLang="en-US" dirty="0"/>
              <a:t> 에서 구동시키는 </a:t>
            </a:r>
            <a:r>
              <a:rPr lang="en-US" altLang="ko-KR" dirty="0"/>
              <a:t>WAS</a:t>
            </a:r>
          </a:p>
          <a:p>
            <a:r>
              <a:rPr lang="en-US" dirty="0"/>
              <a:t>LDAP</a:t>
            </a:r>
            <a:r>
              <a:rPr lang="ko-KR" altLang="en-US" dirty="0"/>
              <a:t> 서버 </a:t>
            </a:r>
            <a:r>
              <a:rPr lang="en-US" altLang="ko-KR" dirty="0"/>
              <a:t>Oracle Cloud </a:t>
            </a:r>
            <a:r>
              <a:rPr lang="ko-KR" altLang="en-US" dirty="0"/>
              <a:t>내에 구축</a:t>
            </a:r>
            <a:endParaRPr lang="en-US" altLang="ko-KR" dirty="0"/>
          </a:p>
          <a:p>
            <a:r>
              <a:rPr lang="en-US" dirty="0"/>
              <a:t>PPT</a:t>
            </a:r>
            <a:r>
              <a:rPr lang="ko-KR" altLang="en-US" dirty="0"/>
              <a:t> 최소화 후 공격 시나리오 대로 시연</a:t>
            </a:r>
            <a:r>
              <a:rPr lang="en-US" altLang="ko-KR" dirty="0"/>
              <a:t>.</a:t>
            </a:r>
            <a:endParaRPr lang="en-GB" dirty="0"/>
          </a:p>
        </p:txBody>
      </p:sp>
      <p:sp>
        <p:nvSpPr>
          <p:cNvPr id="4" name="Slide Number Placeholder 3"/>
          <p:cNvSpPr>
            <a:spLocks noGrp="1"/>
          </p:cNvSpPr>
          <p:nvPr>
            <p:ph type="sldNum" sz="quarter" idx="5"/>
          </p:nvPr>
        </p:nvSpPr>
        <p:spPr/>
        <p:txBody>
          <a:bodyPr/>
          <a:lstStyle/>
          <a:p>
            <a:pPr rtl="0"/>
            <a:fld id="{D5ADF348-2A86-4531-BD4E-BD8C0BBDAD47}" type="slidenum">
              <a:rPr lang="en-GB" smtClean="0"/>
              <a:t>15</a:t>
            </a:fld>
            <a:endParaRPr lang="en-GB"/>
          </a:p>
        </p:txBody>
      </p:sp>
    </p:spTree>
    <p:extLst>
      <p:ext uri="{BB962C8B-B14F-4D97-AF65-F5344CB8AC3E}">
        <p14:creationId xmlns:p14="http://schemas.microsoft.com/office/powerpoint/2010/main" val="115192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ADF348-2A86-4531-BD4E-BD8C0BBDAD47}" type="slidenum">
              <a:rPr lang="en-GB" smtClean="0"/>
              <a:t>16</a:t>
            </a:fld>
            <a:endParaRPr lang="en-GB"/>
          </a:p>
        </p:txBody>
      </p:sp>
    </p:spTree>
    <p:extLst>
      <p:ext uri="{BB962C8B-B14F-4D97-AF65-F5344CB8AC3E}">
        <p14:creationId xmlns:p14="http://schemas.microsoft.com/office/powerpoint/2010/main" val="3971867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CISA</a:t>
            </a:r>
            <a:r>
              <a:rPr lang="ko-KR" altLang="en-US" dirty="0"/>
              <a:t> 에서도 </a:t>
            </a:r>
            <a:r>
              <a:rPr lang="en-US" altLang="ko-KR" dirty="0"/>
              <a:t>log4j </a:t>
            </a:r>
            <a:r>
              <a:rPr lang="ko-KR" altLang="en-US" dirty="0"/>
              <a:t>스캐너를 냈음</a:t>
            </a:r>
            <a:r>
              <a:rPr lang="en-US" altLang="ko-KR" dirty="0"/>
              <a:t>.</a:t>
            </a:r>
            <a:r>
              <a:rPr lang="ko-KR" altLang="en-US" dirty="0"/>
              <a:t> </a:t>
            </a:r>
            <a:r>
              <a:rPr lang="ko-KR" altLang="en-US" dirty="0" err="1"/>
              <a:t>둘중</a:t>
            </a:r>
            <a:r>
              <a:rPr lang="ko-KR" altLang="en-US" dirty="0"/>
              <a:t> 원하는 것 받아서 사용</a:t>
            </a:r>
            <a:endParaRPr lang="en-US" altLang="ko-KR" dirty="0"/>
          </a:p>
          <a:p>
            <a:r>
              <a:rPr lang="ko-KR" altLang="en-US" dirty="0"/>
              <a:t>저장소 클론 </a:t>
            </a:r>
            <a:r>
              <a:rPr lang="en-US" altLang="ko-KR" dirty="0"/>
              <a:t>Git clone </a:t>
            </a:r>
            <a:r>
              <a:rPr lang="en-US" altLang="ko-KR" dirty="0" err="1"/>
              <a:t>git@github.com:fullhunt</a:t>
            </a:r>
            <a:r>
              <a:rPr lang="en-US" altLang="ko-KR" dirty="0"/>
              <a:t>/log4j-scan.git</a:t>
            </a:r>
          </a:p>
          <a:p>
            <a:r>
              <a:rPr lang="ko-KR" altLang="en-US" dirty="0"/>
              <a:t>의존성 다운로드 </a:t>
            </a:r>
            <a:r>
              <a:rPr lang="en-GB" dirty="0"/>
              <a:t>pip3 install -r </a:t>
            </a:r>
            <a:r>
              <a:rPr lang="en-GB" dirty="0" err="1"/>
              <a:t>requirements.txt</a:t>
            </a:r>
            <a:endParaRPr lang="en-GB" dirty="0"/>
          </a:p>
          <a:p>
            <a:r>
              <a:rPr lang="ko-KR" altLang="en-US" dirty="0"/>
              <a:t>실행 </a:t>
            </a:r>
            <a:r>
              <a:rPr lang="en-GB" dirty="0"/>
              <a:t>python3 log4j-scan.py -u "</a:t>
            </a:r>
            <a:r>
              <a:rPr lang="ko-KR" altLang="en-US" dirty="0"/>
              <a:t>확인할 </a:t>
            </a:r>
            <a:r>
              <a:rPr lang="en-GB" dirty="0"/>
              <a:t>URL </a:t>
            </a:r>
            <a:r>
              <a:rPr lang="ko-KR" altLang="en-US" dirty="0"/>
              <a:t>주소</a:t>
            </a:r>
            <a:r>
              <a:rPr lang="en-US" altLang="ko-KR" dirty="0"/>
              <a:t>＂</a:t>
            </a:r>
            <a:r>
              <a:rPr lang="ko-KR" altLang="en-US" dirty="0"/>
              <a:t>  </a:t>
            </a:r>
            <a:r>
              <a:rPr lang="en-US" altLang="ko-KR" dirty="0" err="1"/>
              <a:t>gaia.best</a:t>
            </a:r>
            <a:r>
              <a:rPr lang="ko-KR" altLang="en-US" dirty="0"/>
              <a:t>한번 하고 </a:t>
            </a:r>
            <a:r>
              <a:rPr lang="en-GB" dirty="0"/>
              <a:t>python3 log4j-scan.py -u "http://localhost:9999”</a:t>
            </a:r>
          </a:p>
          <a:p>
            <a:r>
              <a:rPr lang="ko-KR" altLang="en-US" dirty="0"/>
              <a:t>주의</a:t>
            </a:r>
            <a:r>
              <a:rPr lang="en-US" altLang="ko-KR" dirty="0"/>
              <a:t>:</a:t>
            </a:r>
            <a:r>
              <a:rPr lang="ko-KR" altLang="en-US" dirty="0"/>
              <a:t> 상호 동의 없이 공격 대상을 스캔하는 것은 불법이며 법적 처벌을 받을 수 있습니다</a:t>
            </a:r>
            <a:r>
              <a:rPr lang="en-US" altLang="ko-KR" dirty="0"/>
              <a:t>.</a:t>
            </a:r>
            <a:r>
              <a:rPr lang="ko-KR" altLang="en-US" dirty="0"/>
              <a:t> 절대로 아무 </a:t>
            </a:r>
            <a:r>
              <a:rPr lang="en-US" altLang="ko-KR" dirty="0"/>
              <a:t>URL</a:t>
            </a:r>
            <a:r>
              <a:rPr lang="ko-KR" altLang="en-US" dirty="0"/>
              <a:t>이나 스캔 하지 마세요</a:t>
            </a:r>
            <a:r>
              <a:rPr lang="en-US" altLang="ko-KR" dirty="0"/>
              <a:t>.</a:t>
            </a:r>
            <a:endParaRPr lang="en-GB" dirty="0"/>
          </a:p>
        </p:txBody>
      </p:sp>
      <p:sp>
        <p:nvSpPr>
          <p:cNvPr id="4" name="Slide Number Placeholder 3"/>
          <p:cNvSpPr>
            <a:spLocks noGrp="1"/>
          </p:cNvSpPr>
          <p:nvPr>
            <p:ph type="sldNum" sz="quarter" idx="5"/>
          </p:nvPr>
        </p:nvSpPr>
        <p:spPr/>
        <p:txBody>
          <a:bodyPr/>
          <a:lstStyle/>
          <a:p>
            <a:pPr rtl="0"/>
            <a:fld id="{D5ADF348-2A86-4531-BD4E-BD8C0BBDAD47}" type="slidenum">
              <a:rPr lang="en-GB" smtClean="0"/>
              <a:t>17</a:t>
            </a:fld>
            <a:endParaRPr lang="en-GB"/>
          </a:p>
        </p:txBody>
      </p:sp>
    </p:spTree>
    <p:extLst>
      <p:ext uri="{BB962C8B-B14F-4D97-AF65-F5344CB8AC3E}">
        <p14:creationId xmlns:p14="http://schemas.microsoft.com/office/powerpoint/2010/main" val="1115835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Log4j</a:t>
            </a:r>
            <a:r>
              <a:rPr lang="ko-KR" altLang="en-US" dirty="0"/>
              <a:t> 버전이 그 이하일 경우에는 대처하기가 더 까다롭습니다</a:t>
            </a:r>
            <a:r>
              <a:rPr lang="en-US" altLang="ko-KR" dirty="0"/>
              <a:t>.</a:t>
            </a:r>
          </a:p>
          <a:p>
            <a:r>
              <a:rPr lang="en-GB" dirty="0"/>
              <a:t>Zip </a:t>
            </a:r>
            <a:r>
              <a:rPr lang="ko-KR" altLang="en-US" dirty="0"/>
              <a:t>커맨드가 닿지 못하는 위치에 </a:t>
            </a:r>
            <a:r>
              <a:rPr lang="en-US" altLang="ko-KR" dirty="0" err="1"/>
              <a:t>JndiLookup</a:t>
            </a:r>
            <a:r>
              <a:rPr lang="ko-KR" altLang="en-US" dirty="0"/>
              <a:t> 클래스가 내장된 경우 대응이 불가능 하기 때문에 최후의 수단</a:t>
            </a:r>
            <a:endParaRPr lang="en-GB" dirty="0"/>
          </a:p>
        </p:txBody>
      </p:sp>
      <p:sp>
        <p:nvSpPr>
          <p:cNvPr id="4" name="Slide Number Placeholder 3"/>
          <p:cNvSpPr>
            <a:spLocks noGrp="1"/>
          </p:cNvSpPr>
          <p:nvPr>
            <p:ph type="sldNum" sz="quarter" idx="5"/>
          </p:nvPr>
        </p:nvSpPr>
        <p:spPr/>
        <p:txBody>
          <a:bodyPr/>
          <a:lstStyle/>
          <a:p>
            <a:pPr rtl="0"/>
            <a:fld id="{D5ADF348-2A86-4531-BD4E-BD8C0BBDAD47}" type="slidenum">
              <a:rPr lang="en-GB" smtClean="0"/>
              <a:t>18</a:t>
            </a:fld>
            <a:endParaRPr lang="en-GB"/>
          </a:p>
        </p:txBody>
      </p:sp>
    </p:spTree>
    <p:extLst>
      <p:ext uri="{BB962C8B-B14F-4D97-AF65-F5344CB8AC3E}">
        <p14:creationId xmlns:p14="http://schemas.microsoft.com/office/powerpoint/2010/main" val="1808117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저희가 애용하는 라이브러리들이 가장 애용하는 라이브러리가 </a:t>
            </a:r>
            <a:r>
              <a:rPr lang="en-US" altLang="ko-KR" dirty="0"/>
              <a:t>log4j</a:t>
            </a:r>
            <a:r>
              <a:rPr lang="ko-KR" altLang="en-US" dirty="0"/>
              <a:t> 입니다</a:t>
            </a:r>
            <a:r>
              <a:rPr lang="en-US" altLang="ko-KR" dirty="0"/>
              <a:t>.</a:t>
            </a:r>
          </a:p>
          <a:p>
            <a:r>
              <a:rPr lang="en-US" altLang="ko-KR" dirty="0"/>
              <a:t>Dependency hierarchy </a:t>
            </a:r>
            <a:r>
              <a:rPr lang="ko-KR" altLang="en-US" dirty="0" err="1"/>
              <a:t>를</a:t>
            </a:r>
            <a:r>
              <a:rPr lang="ko-KR" altLang="en-US" dirty="0"/>
              <a:t> 확인 해야 합니다</a:t>
            </a:r>
            <a:r>
              <a:rPr lang="en-US" altLang="ko-KR" dirty="0"/>
              <a:t>.</a:t>
            </a:r>
          </a:p>
        </p:txBody>
      </p:sp>
      <p:sp>
        <p:nvSpPr>
          <p:cNvPr id="4" name="Slide Number Placeholder 3"/>
          <p:cNvSpPr>
            <a:spLocks noGrp="1"/>
          </p:cNvSpPr>
          <p:nvPr>
            <p:ph type="sldNum" sz="quarter" idx="5"/>
          </p:nvPr>
        </p:nvSpPr>
        <p:spPr/>
        <p:txBody>
          <a:bodyPr/>
          <a:lstStyle/>
          <a:p>
            <a:pPr rtl="0"/>
            <a:fld id="{D5ADF348-2A86-4531-BD4E-BD8C0BBDAD47}" type="slidenum">
              <a:rPr lang="en-GB" smtClean="0"/>
              <a:t>19</a:t>
            </a:fld>
            <a:endParaRPr lang="en-GB"/>
          </a:p>
        </p:txBody>
      </p:sp>
    </p:spTree>
    <p:extLst>
      <p:ext uri="{BB962C8B-B14F-4D97-AF65-F5344CB8AC3E}">
        <p14:creationId xmlns:p14="http://schemas.microsoft.com/office/powerpoint/2010/main" val="369355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ADF348-2A86-4531-BD4E-BD8C0BBDAD47}" type="slidenum">
              <a:rPr lang="en-GB" smtClean="0"/>
              <a:t>2</a:t>
            </a:fld>
            <a:endParaRPr lang="en-GB"/>
          </a:p>
        </p:txBody>
      </p:sp>
    </p:spTree>
    <p:extLst>
      <p:ext uri="{BB962C8B-B14F-4D97-AF65-F5344CB8AC3E}">
        <p14:creationId xmlns:p14="http://schemas.microsoft.com/office/powerpoint/2010/main" val="9653079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ko-KR" altLang="en-US" dirty="0"/>
              <a:t>보안은 문제가 생기기 전까지는 항상 과하다</a:t>
            </a:r>
            <a:endParaRPr lang="en-GB" dirty="0"/>
          </a:p>
        </p:txBody>
      </p:sp>
      <p:sp>
        <p:nvSpPr>
          <p:cNvPr id="4" name="Slide Number Placeholder 3"/>
          <p:cNvSpPr>
            <a:spLocks noGrp="1"/>
          </p:cNvSpPr>
          <p:nvPr>
            <p:ph type="sldNum" sz="quarter" idx="5"/>
          </p:nvPr>
        </p:nvSpPr>
        <p:spPr/>
        <p:txBody>
          <a:bodyPr rtlCol="0"/>
          <a:lstStyle/>
          <a:p>
            <a:pPr rtl="0"/>
            <a:fld id="{3ED51245-A7A5-4517-A4C5-F741FAE668F7}" type="slidenum">
              <a:rPr lang="en-GB" smtClean="0"/>
              <a:t>20</a:t>
            </a:fld>
            <a:endParaRPr lang="en-GB"/>
          </a:p>
        </p:txBody>
      </p:sp>
    </p:spTree>
    <p:extLst>
      <p:ext uri="{BB962C8B-B14F-4D97-AF65-F5344CB8AC3E}">
        <p14:creationId xmlns:p14="http://schemas.microsoft.com/office/powerpoint/2010/main" val="3075147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3ED51245-A7A5-4517-A4C5-F741FAE668F7}" type="slidenum">
              <a:rPr lang="en-GB" smtClean="0"/>
              <a:t>21</a:t>
            </a:fld>
            <a:endParaRPr lang="en-GB"/>
          </a:p>
        </p:txBody>
      </p:sp>
    </p:spTree>
    <p:extLst>
      <p:ext uri="{BB962C8B-B14F-4D97-AF65-F5344CB8AC3E}">
        <p14:creationId xmlns:p14="http://schemas.microsoft.com/office/powerpoint/2010/main" val="1340543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3ED51245-A7A5-4517-A4C5-F741FAE668F7}" type="slidenum">
              <a:rPr lang="en-GB" smtClean="0"/>
              <a:t>22</a:t>
            </a:fld>
            <a:endParaRPr lang="en-GB"/>
          </a:p>
        </p:txBody>
      </p:sp>
    </p:spTree>
    <p:extLst>
      <p:ext uri="{BB962C8B-B14F-4D97-AF65-F5344CB8AC3E}">
        <p14:creationId xmlns:p14="http://schemas.microsoft.com/office/powerpoint/2010/main" val="26442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ADF348-2A86-4531-BD4E-BD8C0BBDAD47}" type="slidenum">
              <a:rPr lang="en-GB" smtClean="0"/>
              <a:t>3</a:t>
            </a:fld>
            <a:endParaRPr lang="en-GB"/>
          </a:p>
        </p:txBody>
      </p:sp>
    </p:spTree>
    <p:extLst>
      <p:ext uri="{BB962C8B-B14F-4D97-AF65-F5344CB8AC3E}">
        <p14:creationId xmlns:p14="http://schemas.microsoft.com/office/powerpoint/2010/main" val="3975448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US" altLang="ko-KR" dirty="0"/>
              <a:t>Log4J</a:t>
            </a:r>
            <a:r>
              <a:rPr lang="ko-KR" altLang="en-US" dirty="0"/>
              <a:t>는 따로 설명이 필요 없을 정도로 우리 모두 알게 모르게 항상 사용하고 있는 로깅 라이브러리 입니다</a:t>
            </a:r>
            <a:r>
              <a:rPr lang="en-US" altLang="ko-KR" dirty="0"/>
              <a:t>.</a:t>
            </a:r>
          </a:p>
        </p:txBody>
      </p:sp>
      <p:sp>
        <p:nvSpPr>
          <p:cNvPr id="4" name="Slide Number Placeholder 3"/>
          <p:cNvSpPr>
            <a:spLocks noGrp="1"/>
          </p:cNvSpPr>
          <p:nvPr>
            <p:ph type="sldNum" sz="quarter" idx="5"/>
          </p:nvPr>
        </p:nvSpPr>
        <p:spPr/>
        <p:txBody>
          <a:bodyPr rtlCol="0"/>
          <a:lstStyle/>
          <a:p>
            <a:pPr rtl="0"/>
            <a:fld id="{3ED51245-A7A5-4517-A4C5-F741FAE668F7}" type="slidenum">
              <a:rPr lang="en-GB" smtClean="0"/>
              <a:t>4</a:t>
            </a:fld>
            <a:endParaRPr lang="en-GB"/>
          </a:p>
        </p:txBody>
      </p:sp>
    </p:spTree>
    <p:extLst>
      <p:ext uri="{BB962C8B-B14F-4D97-AF65-F5344CB8AC3E}">
        <p14:creationId xmlns:p14="http://schemas.microsoft.com/office/powerpoint/2010/main" val="1461130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ko-KR" altLang="en-US" dirty="0"/>
              <a:t>제안자가 </a:t>
            </a:r>
            <a:r>
              <a:rPr lang="en-US" altLang="ko-KR" dirty="0"/>
              <a:t>Boston</a:t>
            </a:r>
            <a:r>
              <a:rPr lang="ko-KR" altLang="en-US" dirty="0"/>
              <a:t>에 사는 한인 </a:t>
            </a:r>
            <a:r>
              <a:rPr lang="en-GB" altLang="ko-KR" dirty="0"/>
              <a:t>(</a:t>
            </a:r>
            <a:r>
              <a:rPr lang="en-GB" altLang="ko-KR" dirty="0" err="1"/>
              <a:t>Woosan</a:t>
            </a:r>
            <a:r>
              <a:rPr lang="en-GB" altLang="ko-KR" dirty="0"/>
              <a:t> Ko)</a:t>
            </a:r>
          </a:p>
          <a:p>
            <a:pPr marL="228600" indent="-228600">
              <a:buAutoNum type="arabicPeriod"/>
            </a:pPr>
            <a:r>
              <a:rPr lang="ko-KR" altLang="en-US" dirty="0"/>
              <a:t>발견했을 때 소름이 돋았을 듯</a:t>
            </a:r>
            <a:endParaRPr lang="en-US" altLang="ko-KR" dirty="0"/>
          </a:p>
          <a:p>
            <a:pPr marL="228600" indent="-228600">
              <a:buAutoNum type="arabicPeriod"/>
            </a:pPr>
            <a:r>
              <a:rPr lang="ko-KR" altLang="en-US" dirty="0" err="1"/>
              <a:t>따봉</a:t>
            </a:r>
            <a:endParaRPr lang="en-US" altLang="ko-KR" dirty="0"/>
          </a:p>
          <a:p>
            <a:pPr marL="228600" indent="-228600">
              <a:buAutoNum type="arabicPeriod"/>
            </a:pPr>
            <a:r>
              <a:rPr lang="ko-KR" altLang="en-US" dirty="0"/>
              <a:t>트위터</a:t>
            </a:r>
            <a:endParaRPr lang="en-US" altLang="ko-KR" dirty="0"/>
          </a:p>
          <a:p>
            <a:pPr marL="228600" indent="-228600">
              <a:buAutoNum type="arabicPeriod"/>
            </a:pPr>
            <a:r>
              <a:rPr lang="en-US" altLang="ko-KR" dirty="0" err="1"/>
              <a:t>Gaia.best</a:t>
            </a:r>
            <a:r>
              <a:rPr lang="en-US" altLang="ko-KR" dirty="0"/>
              <a:t> </a:t>
            </a:r>
            <a:r>
              <a:rPr lang="ko-KR" altLang="en-US" dirty="0"/>
              <a:t>에 자동으로 취약점 수정하는 </a:t>
            </a:r>
            <a:r>
              <a:rPr lang="en-US" altLang="ko-KR" dirty="0"/>
              <a:t>Pull Request</a:t>
            </a:r>
          </a:p>
          <a:p>
            <a:pPr marL="228600" indent="-228600">
              <a:buAutoNum type="arabicPeriod"/>
            </a:pPr>
            <a:r>
              <a:rPr lang="ko-KR" altLang="en-US" dirty="0"/>
              <a:t>바로 다음날 </a:t>
            </a:r>
            <a:r>
              <a:rPr lang="en-US" altLang="ko-KR" dirty="0"/>
              <a:t>12</a:t>
            </a:r>
            <a:r>
              <a:rPr lang="ko-KR" altLang="en-US" dirty="0"/>
              <a:t>월</a:t>
            </a:r>
            <a:r>
              <a:rPr lang="en-US" altLang="ko-KR" dirty="0"/>
              <a:t>11</a:t>
            </a:r>
            <a:r>
              <a:rPr lang="ko-KR" altLang="en-US" dirty="0"/>
              <a:t>일 </a:t>
            </a:r>
            <a:r>
              <a:rPr lang="en-US" altLang="ko-KR" dirty="0"/>
              <a:t>KISA</a:t>
            </a:r>
            <a:r>
              <a:rPr lang="ko-KR" altLang="en-US" dirty="0"/>
              <a:t>에서는 보안 공지를 통해 </a:t>
            </a:r>
            <a:r>
              <a:rPr lang="ko-KR" altLang="en-US" dirty="0" err="1"/>
              <a:t>버전별</a:t>
            </a:r>
            <a:r>
              <a:rPr lang="ko-KR" altLang="en-US" dirty="0"/>
              <a:t> 해결법 제시</a:t>
            </a:r>
            <a:endParaRPr lang="en-US" altLang="ko-KR" dirty="0"/>
          </a:p>
          <a:p>
            <a:pPr marL="228600" indent="-228600">
              <a:buAutoNum type="arabicPeriod"/>
            </a:pPr>
            <a:endParaRPr lang="en-GB" altLang="ko-KR" dirty="0"/>
          </a:p>
        </p:txBody>
      </p:sp>
      <p:sp>
        <p:nvSpPr>
          <p:cNvPr id="4" name="Slide Number Placeholder 3"/>
          <p:cNvSpPr>
            <a:spLocks noGrp="1"/>
          </p:cNvSpPr>
          <p:nvPr>
            <p:ph type="sldNum" sz="quarter" idx="5"/>
          </p:nvPr>
        </p:nvSpPr>
        <p:spPr/>
        <p:txBody>
          <a:bodyPr/>
          <a:lstStyle/>
          <a:p>
            <a:pPr rtl="0"/>
            <a:fld id="{D5ADF348-2A86-4531-BD4E-BD8C0BBDAD47}" type="slidenum">
              <a:rPr lang="en-GB" smtClean="0"/>
              <a:t>5</a:t>
            </a:fld>
            <a:endParaRPr lang="en-GB"/>
          </a:p>
        </p:txBody>
      </p:sp>
    </p:spTree>
    <p:extLst>
      <p:ext uri="{BB962C8B-B14F-4D97-AF65-F5344CB8AC3E}">
        <p14:creationId xmlns:p14="http://schemas.microsoft.com/office/powerpoint/2010/main" val="2701566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5ADF348-2A86-4531-BD4E-BD8C0BBDAD47}" type="slidenum">
              <a:rPr lang="en-GB" smtClean="0"/>
              <a:t>6</a:t>
            </a:fld>
            <a:endParaRPr lang="en-GB"/>
          </a:p>
        </p:txBody>
      </p:sp>
    </p:spTree>
    <p:extLst>
      <p:ext uri="{BB962C8B-B14F-4D97-AF65-F5344CB8AC3E}">
        <p14:creationId xmlns:p14="http://schemas.microsoft.com/office/powerpoint/2010/main" val="979615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이번 취약점은 최고 점수인 </a:t>
            </a:r>
            <a:r>
              <a:rPr lang="en-US" altLang="ko-KR" dirty="0"/>
              <a:t>10</a:t>
            </a:r>
            <a:r>
              <a:rPr lang="ko-KR" altLang="en-US" dirty="0"/>
              <a:t>점을 기록</a:t>
            </a:r>
            <a:r>
              <a:rPr lang="en-US" altLang="ko-KR" dirty="0"/>
              <a:t>.</a:t>
            </a:r>
            <a:r>
              <a:rPr lang="ko-KR" altLang="en-US" dirty="0"/>
              <a:t> 전체 보고되는 취약점이 한해 </a:t>
            </a:r>
            <a:r>
              <a:rPr lang="en-US" altLang="ko-KR" dirty="0"/>
              <a:t>12000~15000</a:t>
            </a:r>
            <a:r>
              <a:rPr lang="ko-KR" altLang="en-US" dirty="0"/>
              <a:t>건 보고되며 그중 </a:t>
            </a:r>
            <a:r>
              <a:rPr lang="en-US" altLang="ko-KR" dirty="0"/>
              <a:t>10</a:t>
            </a:r>
            <a:r>
              <a:rPr lang="ko-KR" altLang="en-US" dirty="0"/>
              <a:t>점은 한해 </a:t>
            </a:r>
            <a:r>
              <a:rPr lang="en-US" altLang="ko-KR" dirty="0"/>
              <a:t>40</a:t>
            </a:r>
            <a:r>
              <a:rPr lang="ko-KR" altLang="en-US" dirty="0" err="1"/>
              <a:t>건가량에</a:t>
            </a:r>
            <a:r>
              <a:rPr lang="ko-KR" altLang="en-US" dirty="0"/>
              <a:t> 불과</a:t>
            </a:r>
            <a:endParaRPr lang="en-US" altLang="ko-KR" dirty="0"/>
          </a:p>
          <a:p>
            <a:r>
              <a:rPr lang="ko-KR" altLang="en-US" dirty="0"/>
              <a:t>하지만 이번 취약점이 </a:t>
            </a:r>
            <a:r>
              <a:rPr lang="en-US" altLang="ko-KR" dirty="0"/>
              <a:t>10</a:t>
            </a:r>
            <a:r>
              <a:rPr lang="ko-KR" altLang="en-US" dirty="0" err="1"/>
              <a:t>점인건</a:t>
            </a:r>
            <a:r>
              <a:rPr lang="ko-KR" altLang="en-US" dirty="0"/>
              <a:t> </a:t>
            </a:r>
            <a:r>
              <a:rPr lang="en-US" altLang="ko-KR" dirty="0"/>
              <a:t>CVSS</a:t>
            </a:r>
            <a:r>
              <a:rPr lang="ko-KR" altLang="en-US" dirty="0"/>
              <a:t> 로 표현할 수 있는 최고 점수가 </a:t>
            </a:r>
            <a:r>
              <a:rPr lang="en-US" altLang="ko-KR" dirty="0"/>
              <a:t>10</a:t>
            </a:r>
            <a:r>
              <a:rPr lang="ko-KR" altLang="en-US" dirty="0"/>
              <a:t>점 뿐이기 때문</a:t>
            </a:r>
            <a:endParaRPr lang="en-GB" dirty="0"/>
          </a:p>
        </p:txBody>
      </p:sp>
      <p:sp>
        <p:nvSpPr>
          <p:cNvPr id="4" name="Slide Number Placeholder 3"/>
          <p:cNvSpPr>
            <a:spLocks noGrp="1"/>
          </p:cNvSpPr>
          <p:nvPr>
            <p:ph type="sldNum" sz="quarter" idx="5"/>
          </p:nvPr>
        </p:nvSpPr>
        <p:spPr/>
        <p:txBody>
          <a:bodyPr/>
          <a:lstStyle/>
          <a:p>
            <a:pPr rtl="0"/>
            <a:fld id="{D5ADF348-2A86-4531-BD4E-BD8C0BBDAD47}" type="slidenum">
              <a:rPr lang="en-GB" smtClean="0"/>
              <a:t>7</a:t>
            </a:fld>
            <a:endParaRPr lang="en-GB"/>
          </a:p>
        </p:txBody>
      </p:sp>
    </p:spTree>
    <p:extLst>
      <p:ext uri="{BB962C8B-B14F-4D97-AF65-F5344CB8AC3E}">
        <p14:creationId xmlns:p14="http://schemas.microsoft.com/office/powerpoint/2010/main" val="1749615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ADF348-2A86-4531-BD4E-BD8C0BBDAD47}" type="slidenum">
              <a:rPr lang="en-GB" smtClean="0"/>
              <a:t>8</a:t>
            </a:fld>
            <a:endParaRPr lang="en-GB"/>
          </a:p>
        </p:txBody>
      </p:sp>
    </p:spTree>
    <p:extLst>
      <p:ext uri="{BB962C8B-B14F-4D97-AF65-F5344CB8AC3E}">
        <p14:creationId xmlns:p14="http://schemas.microsoft.com/office/powerpoint/2010/main" val="3080365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공격 원리에 대해 알아보겠습니다</a:t>
            </a:r>
            <a:r>
              <a:rPr lang="en-US" altLang="ko-KR" dirty="0"/>
              <a:t>.</a:t>
            </a:r>
          </a:p>
          <a:p>
            <a:r>
              <a:rPr lang="ko-KR" altLang="en-US" dirty="0"/>
              <a:t>사실 사태의 심각성을 생각하면 허무할 정도로 그 취약점의 원리가 간단합니다</a:t>
            </a:r>
            <a:r>
              <a:rPr lang="en-US" altLang="ko-KR" dirty="0"/>
              <a:t>.</a:t>
            </a:r>
            <a:r>
              <a:rPr lang="ko-KR" altLang="en-US" dirty="0"/>
              <a:t> </a:t>
            </a:r>
            <a:r>
              <a:rPr lang="en-US" altLang="ko-KR" dirty="0"/>
              <a:t>JDNI</a:t>
            </a:r>
            <a:r>
              <a:rPr lang="ko-KR" altLang="en-US" dirty="0"/>
              <a:t>와 </a:t>
            </a:r>
            <a:r>
              <a:rPr lang="en-US" altLang="ko-KR" dirty="0"/>
              <a:t>LDAP</a:t>
            </a:r>
            <a:r>
              <a:rPr lang="ko-KR" altLang="en-US" dirty="0"/>
              <a:t>을 활용합니다</a:t>
            </a:r>
            <a:r>
              <a:rPr lang="en-US" altLang="ko-KR" dirty="0"/>
              <a:t>.</a:t>
            </a:r>
            <a:endParaRPr lang="en-GB" dirty="0"/>
          </a:p>
        </p:txBody>
      </p:sp>
      <p:sp>
        <p:nvSpPr>
          <p:cNvPr id="4" name="Slide Number Placeholder 3"/>
          <p:cNvSpPr>
            <a:spLocks noGrp="1"/>
          </p:cNvSpPr>
          <p:nvPr>
            <p:ph type="sldNum" sz="quarter" idx="5"/>
          </p:nvPr>
        </p:nvSpPr>
        <p:spPr/>
        <p:txBody>
          <a:bodyPr/>
          <a:lstStyle/>
          <a:p>
            <a:pPr rtl="0"/>
            <a:fld id="{D5ADF348-2A86-4531-BD4E-BD8C0BBDAD47}" type="slidenum">
              <a:rPr lang="en-GB" smtClean="0"/>
              <a:t>9</a:t>
            </a:fld>
            <a:endParaRPr lang="en-GB"/>
          </a:p>
        </p:txBody>
      </p:sp>
    </p:spTree>
    <p:extLst>
      <p:ext uri="{BB962C8B-B14F-4D97-AF65-F5344CB8AC3E}">
        <p14:creationId xmlns:p14="http://schemas.microsoft.com/office/powerpoint/2010/main" val="1470540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947BE1-D586-49AE-B2E6-EE426AA239B3}"/>
              </a:ext>
              <a:ext uri="{C183D7F6-B498-43B3-948B-1728B52AA6E4}">
                <adec:decorative xmlns:adec="http://schemas.microsoft.com/office/drawing/2017/decorative" val="1"/>
              </a:ext>
            </a:extLst>
          </p:cNvPr>
          <p:cNvSpPr/>
          <p:nvPr userDrawn="1"/>
        </p:nvSpPr>
        <p:spPr>
          <a:xfrm>
            <a:off x="0" y="0"/>
            <a:ext cx="753291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CA4C316E-D918-422D-AC5F-D93C59AB674F}"/>
              </a:ext>
            </a:extLst>
          </p:cNvPr>
          <p:cNvSpPr>
            <a:spLocks noGrp="1"/>
          </p:cNvSpPr>
          <p:nvPr>
            <p:ph type="title" hasCustomPrompt="1"/>
          </p:nvPr>
        </p:nvSpPr>
        <p:spPr>
          <a:xfrm>
            <a:off x="640078" y="627016"/>
            <a:ext cx="6389027" cy="5601790"/>
          </a:xfrm>
        </p:spPr>
        <p:txBody>
          <a:bodyPr rtlCol="0">
            <a:noAutofit/>
          </a:bodyPr>
          <a:lstStyle>
            <a:lvl1pPr algn="r">
              <a:lnSpc>
                <a:spcPct val="101000"/>
              </a:lnSpc>
              <a:spcBef>
                <a:spcPts val="700"/>
              </a:spcBef>
              <a:spcAft>
                <a:spcPts val="700"/>
              </a:spcAft>
              <a:defRPr sz="8000" baseline="0"/>
            </a:lvl1pPr>
          </a:lstStyle>
          <a:p>
            <a:pPr rtl="0"/>
            <a:r>
              <a:rPr lang="en-GB" noProof="0"/>
              <a:t>Click to edit Master TEXT style</a:t>
            </a:r>
          </a:p>
        </p:txBody>
      </p:sp>
      <p:sp>
        <p:nvSpPr>
          <p:cNvPr id="12" name="Text Placeholder 11">
            <a:extLst>
              <a:ext uri="{FF2B5EF4-FFF2-40B4-BE49-F238E27FC236}">
                <a16:creationId xmlns:a16="http://schemas.microsoft.com/office/drawing/2014/main" id="{4B4012DC-9879-489B-B525-C474C5DD299D}"/>
              </a:ext>
            </a:extLst>
          </p:cNvPr>
          <p:cNvSpPr>
            <a:spLocks noGrp="1"/>
          </p:cNvSpPr>
          <p:nvPr>
            <p:ph type="body" sz="quarter" idx="11"/>
          </p:nvPr>
        </p:nvSpPr>
        <p:spPr>
          <a:xfrm>
            <a:off x="8029797" y="627016"/>
            <a:ext cx="3199034" cy="5590903"/>
          </a:xfrm>
        </p:spPr>
        <p:txBody>
          <a:bodyPr rtlCol="0" anchor="ctr">
            <a:normAutofit/>
          </a:bodyPr>
          <a:lstStyle>
            <a:lvl1pPr>
              <a:defRPr lang="en-US" sz="2600" kern="1200" spc="50" baseline="0" dirty="0" smtClean="0">
                <a:solidFill>
                  <a:schemeClr val="tx1"/>
                </a:solidFill>
                <a:latin typeface="+mn-lt"/>
                <a:ea typeface="+mn-ea"/>
                <a:cs typeface="Calibri"/>
              </a:defRPr>
            </a:lvl1pPr>
            <a:lvl2pPr marL="0" indent="0">
              <a:buNone/>
              <a:defRPr/>
            </a:lvl2pPr>
          </a:lstStyle>
          <a:p>
            <a:pPr lvl="0" rtl="0"/>
            <a:r>
              <a:rPr lang="en-GB" noProof="0"/>
              <a:t>Click to edit Master text styles</a:t>
            </a:r>
          </a:p>
        </p:txBody>
      </p:sp>
    </p:spTree>
    <p:extLst>
      <p:ext uri="{BB962C8B-B14F-4D97-AF65-F5344CB8AC3E}">
        <p14:creationId xmlns:p14="http://schemas.microsoft.com/office/powerpoint/2010/main" val="2314051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99DF7571-A130-4054-9513-4BDAC9AE5360}"/>
              </a:ext>
            </a:extLst>
          </p:cNvPr>
          <p:cNvSpPr>
            <a:spLocks noGrp="1"/>
          </p:cNvSpPr>
          <p:nvPr>
            <p:ph type="title"/>
          </p:nvPr>
        </p:nvSpPr>
        <p:spPr>
          <a:xfrm>
            <a:off x="771830" y="635000"/>
            <a:ext cx="5171770" cy="2039374"/>
          </a:xfrm>
        </p:spPr>
        <p:txBody>
          <a:bodyPr rtlCol="0" anchor="b">
            <a:noAutofit/>
          </a:bodyPr>
          <a:lstStyle>
            <a:lvl1pPr>
              <a:lnSpc>
                <a:spcPct val="101000"/>
              </a:lnSpc>
              <a:spcBef>
                <a:spcPts val="700"/>
              </a:spcBef>
              <a:spcAft>
                <a:spcPts val="700"/>
              </a:spcAft>
              <a:defRPr sz="6600" baseline="0"/>
            </a:lvl1pPr>
          </a:lstStyle>
          <a:p>
            <a:pPr rtl="0"/>
            <a:r>
              <a:rPr lang="en-GB" noProof="0"/>
              <a:t>Click to edit Master title style</a:t>
            </a:r>
          </a:p>
        </p:txBody>
      </p:sp>
      <p:sp>
        <p:nvSpPr>
          <p:cNvPr id="8" name="Text Placeholder 7">
            <a:extLst>
              <a:ext uri="{FF2B5EF4-FFF2-40B4-BE49-F238E27FC236}">
                <a16:creationId xmlns:a16="http://schemas.microsoft.com/office/drawing/2014/main" id="{DCA27FA5-F6EE-4784-AC43-76381FC2CD94}"/>
              </a:ext>
            </a:extLst>
          </p:cNvPr>
          <p:cNvSpPr>
            <a:spLocks noGrp="1"/>
          </p:cNvSpPr>
          <p:nvPr>
            <p:ph type="body" sz="quarter" idx="18"/>
          </p:nvPr>
        </p:nvSpPr>
        <p:spPr>
          <a:xfrm>
            <a:off x="761998" y="2911475"/>
            <a:ext cx="4500563" cy="3311525"/>
          </a:xfrm>
        </p:spPr>
        <p:txBody>
          <a:bodyPr rtlCol="0">
            <a:normAutofit/>
          </a:bodyPr>
          <a:lstStyle>
            <a:lvl1pPr>
              <a:defRPr lang="en-US" sz="2200" kern="1200" spc="50" baseline="0" dirty="0" smtClean="0">
                <a:solidFill>
                  <a:schemeClr val="bg1"/>
                </a:solidFill>
                <a:latin typeface="+mn-lt"/>
                <a:ea typeface="+mn-ea"/>
                <a:cs typeface="+mn-cs"/>
              </a:defRPr>
            </a:lvl1pPr>
          </a:lstStyle>
          <a:p>
            <a:pPr lvl="0" rtl="0"/>
            <a:r>
              <a:rPr lang="en-GB" noProof="0"/>
              <a:t>Click to edit Master text styles</a:t>
            </a:r>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rtlCol="0"/>
          <a:lstStyle>
            <a:lvl1pPr rtl="0">
              <a:defRPr>
                <a:solidFill>
                  <a:schemeClr val="bg1"/>
                </a:solidFill>
              </a:defRPr>
            </a:lvl1pPr>
          </a:lstStyle>
          <a:p>
            <a:r>
              <a:rPr lang="en-GB" noProof="0" dirty="0" err="1"/>
              <a:t>Argonet</a:t>
            </a:r>
            <a:endParaRPr lang="en-GB" noProof="0" dirty="0"/>
          </a:p>
        </p:txBody>
      </p:sp>
      <p:sp>
        <p:nvSpPr>
          <p:cNvPr id="14" name="Picture Placeholder 13">
            <a:extLst>
              <a:ext uri="{FF2B5EF4-FFF2-40B4-BE49-F238E27FC236}">
                <a16:creationId xmlns:a16="http://schemas.microsoft.com/office/drawing/2014/main" id="{7094F8F4-63E4-4A00-8F98-09219DA987A3}"/>
              </a:ext>
            </a:extLst>
          </p:cNvPr>
          <p:cNvSpPr>
            <a:spLocks noGrp="1"/>
          </p:cNvSpPr>
          <p:nvPr>
            <p:ph type="pic" sz="quarter" idx="13"/>
          </p:nvPr>
        </p:nvSpPr>
        <p:spPr>
          <a:xfrm>
            <a:off x="6742113" y="639763"/>
            <a:ext cx="2198687" cy="2546350"/>
          </a:xfrm>
        </p:spPr>
        <p:txBody>
          <a:bodyPr rtlCol="0"/>
          <a:lstStyle/>
          <a:p>
            <a:pPr rtl="0"/>
            <a:r>
              <a:rPr lang="en-GB" noProof="0"/>
              <a:t>Click icon to add picture</a:t>
            </a:r>
          </a:p>
        </p:txBody>
      </p:sp>
      <p:sp>
        <p:nvSpPr>
          <p:cNvPr id="16" name="Picture Placeholder 15">
            <a:extLst>
              <a:ext uri="{FF2B5EF4-FFF2-40B4-BE49-F238E27FC236}">
                <a16:creationId xmlns:a16="http://schemas.microsoft.com/office/drawing/2014/main" id="{B34D9F00-72E9-433A-9427-8DA07653B252}"/>
              </a:ext>
            </a:extLst>
          </p:cNvPr>
          <p:cNvSpPr>
            <a:spLocks noGrp="1"/>
          </p:cNvSpPr>
          <p:nvPr>
            <p:ph type="pic" sz="quarter" idx="14"/>
          </p:nvPr>
        </p:nvSpPr>
        <p:spPr>
          <a:xfrm>
            <a:off x="9337675" y="638175"/>
            <a:ext cx="2198688" cy="2546350"/>
          </a:xfrm>
        </p:spPr>
        <p:txBody>
          <a:bodyPr rtlCol="0"/>
          <a:lstStyle/>
          <a:p>
            <a:pPr rtl="0"/>
            <a:r>
              <a:rPr lang="en-GB" noProof="0"/>
              <a:t>Click icon to add picture</a:t>
            </a:r>
          </a:p>
        </p:txBody>
      </p:sp>
      <p:sp>
        <p:nvSpPr>
          <p:cNvPr id="18" name="Picture Placeholder 17">
            <a:extLst>
              <a:ext uri="{FF2B5EF4-FFF2-40B4-BE49-F238E27FC236}">
                <a16:creationId xmlns:a16="http://schemas.microsoft.com/office/drawing/2014/main" id="{1AD0C148-B6DB-4D32-B139-403A6AEC3DDF}"/>
              </a:ext>
            </a:extLst>
          </p:cNvPr>
          <p:cNvSpPr>
            <a:spLocks noGrp="1"/>
          </p:cNvSpPr>
          <p:nvPr>
            <p:ph type="pic" sz="quarter" idx="15"/>
          </p:nvPr>
        </p:nvSpPr>
        <p:spPr>
          <a:xfrm>
            <a:off x="6742113" y="3668713"/>
            <a:ext cx="2198687" cy="2554287"/>
          </a:xfrm>
        </p:spPr>
        <p:txBody>
          <a:bodyPr rtlCol="0"/>
          <a:lstStyle/>
          <a:p>
            <a:pPr rtl="0"/>
            <a:r>
              <a:rPr lang="en-GB" noProof="0"/>
              <a:t>Click icon to add picture</a:t>
            </a:r>
          </a:p>
        </p:txBody>
      </p:sp>
      <p:sp>
        <p:nvSpPr>
          <p:cNvPr id="20" name="Picture Placeholder 19">
            <a:extLst>
              <a:ext uri="{FF2B5EF4-FFF2-40B4-BE49-F238E27FC236}">
                <a16:creationId xmlns:a16="http://schemas.microsoft.com/office/drawing/2014/main" id="{D9D424B8-9E08-469D-88C8-019306CA382E}"/>
              </a:ext>
            </a:extLst>
          </p:cNvPr>
          <p:cNvSpPr>
            <a:spLocks noGrp="1"/>
          </p:cNvSpPr>
          <p:nvPr>
            <p:ph type="pic" sz="quarter" idx="16"/>
          </p:nvPr>
        </p:nvSpPr>
        <p:spPr>
          <a:xfrm>
            <a:off x="9337675" y="3668713"/>
            <a:ext cx="2198688" cy="2546350"/>
          </a:xfrm>
        </p:spPr>
        <p:txBody>
          <a:bodyPr rtlCol="0"/>
          <a:lstStyle/>
          <a:p>
            <a:pPr rtl="0"/>
            <a:r>
              <a:rPr lang="en-GB" noProof="0"/>
              <a:t>Click icon to add picture</a:t>
            </a:r>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rtlCol="0"/>
          <a:lstStyle>
            <a:lvl1pPr>
              <a:defRPr/>
            </a:lvl1pPr>
          </a:lstStyle>
          <a:p>
            <a:pPr rtl="0"/>
            <a:r>
              <a:rPr lang="en-GB" noProof="0" dirty="0"/>
              <a:t>2021</a:t>
            </a: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1054925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3990108" y="1225106"/>
            <a:ext cx="8201891" cy="39518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066A3D1-C594-4520-A142-F0D3F59C5F3E}"/>
              </a:ext>
            </a:extLst>
          </p:cNvPr>
          <p:cNvSpPr>
            <a:spLocks noGrp="1"/>
          </p:cNvSpPr>
          <p:nvPr>
            <p:ph type="title"/>
          </p:nvPr>
        </p:nvSpPr>
        <p:spPr>
          <a:xfrm>
            <a:off x="4555193" y="3036762"/>
            <a:ext cx="7136064" cy="1700784"/>
          </a:xfrm>
        </p:spPr>
        <p:txBody>
          <a:bodyPr rtlCol="0"/>
          <a:lstStyle>
            <a:lvl1pPr>
              <a:lnSpc>
                <a:spcPct val="101000"/>
              </a:lnSpc>
              <a:spcBef>
                <a:spcPts val="700"/>
              </a:spcBef>
              <a:spcAft>
                <a:spcPts val="700"/>
              </a:spcAft>
              <a:defRPr baseline="0"/>
            </a:lvl1pPr>
          </a:lstStyle>
          <a:p>
            <a:pPr rtl="0"/>
            <a:r>
              <a:rPr lang="en-GB" noProof="0"/>
              <a:t>Click to edit Master title style</a:t>
            </a:r>
          </a:p>
        </p:txBody>
      </p:sp>
      <p:sp>
        <p:nvSpPr>
          <p:cNvPr id="16" name="Picture Placeholder 15">
            <a:extLst>
              <a:ext uri="{FF2B5EF4-FFF2-40B4-BE49-F238E27FC236}">
                <a16:creationId xmlns:a16="http://schemas.microsoft.com/office/drawing/2014/main" id="{42FBE291-E88A-44C5-884C-183EE7F67EE3}"/>
              </a:ext>
            </a:extLst>
          </p:cNvPr>
          <p:cNvSpPr>
            <a:spLocks noGrp="1"/>
          </p:cNvSpPr>
          <p:nvPr>
            <p:ph type="pic" sz="quarter" idx="15"/>
          </p:nvPr>
        </p:nvSpPr>
        <p:spPr>
          <a:xfrm>
            <a:off x="-12804" y="1225484"/>
            <a:ext cx="4059934" cy="3951807"/>
          </a:xfrm>
        </p:spPr>
        <p:txBody>
          <a:bodyPr rtlCol="0"/>
          <a:lstStyle/>
          <a:p>
            <a:pPr rtl="0"/>
            <a:r>
              <a:rPr lang="en-GB" noProof="0"/>
              <a:t>Click icon to add picture</a:t>
            </a:r>
          </a:p>
        </p:txBody>
      </p:sp>
      <p:sp>
        <p:nvSpPr>
          <p:cNvPr id="7" name="Content Placeholder 2">
            <a:extLst>
              <a:ext uri="{FF2B5EF4-FFF2-40B4-BE49-F238E27FC236}">
                <a16:creationId xmlns:a16="http://schemas.microsoft.com/office/drawing/2014/main" id="{51FF791A-8D73-49AD-8569-7F4FE14648E6}"/>
              </a:ext>
            </a:extLst>
          </p:cNvPr>
          <p:cNvSpPr>
            <a:spLocks noGrp="1"/>
          </p:cNvSpPr>
          <p:nvPr>
            <p:ph idx="1"/>
          </p:nvPr>
        </p:nvSpPr>
        <p:spPr>
          <a:xfrm>
            <a:off x="4547779" y="5355583"/>
            <a:ext cx="2270162" cy="577153"/>
          </a:xfrm>
        </p:spPr>
        <p:txBody>
          <a:bodyPr rtlCol="0">
            <a:normAutofit/>
          </a:bodyPr>
          <a:lstStyle>
            <a:lvl1pPr>
              <a:defRPr sz="1600">
                <a:solidFill>
                  <a:schemeClr val="tx1"/>
                </a:solidFill>
              </a:defRPr>
            </a:lvl1pPr>
          </a:lstStyle>
          <a:p>
            <a:pPr lvl="0" rtl="0"/>
            <a:r>
              <a:rPr lang="en-GB" noProof="0">
                <a:cs typeface="Calibri"/>
              </a:rPr>
              <a:t>Click to edit Master text styles</a:t>
            </a:r>
          </a:p>
        </p:txBody>
      </p:sp>
      <p:sp>
        <p:nvSpPr>
          <p:cNvPr id="13" name="Content Placeholder 2">
            <a:extLst>
              <a:ext uri="{FF2B5EF4-FFF2-40B4-BE49-F238E27FC236}">
                <a16:creationId xmlns:a16="http://schemas.microsoft.com/office/drawing/2014/main" id="{C16F6145-A1AE-4CDA-AE26-E8FDEFAAB395}"/>
              </a:ext>
            </a:extLst>
          </p:cNvPr>
          <p:cNvSpPr>
            <a:spLocks noGrp="1"/>
          </p:cNvSpPr>
          <p:nvPr>
            <p:ph idx="16"/>
          </p:nvPr>
        </p:nvSpPr>
        <p:spPr>
          <a:xfrm>
            <a:off x="6984437" y="5355583"/>
            <a:ext cx="2270162" cy="577153"/>
          </a:xfrm>
        </p:spPr>
        <p:txBody>
          <a:bodyPr rtlCol="0">
            <a:normAutofit/>
          </a:bodyPr>
          <a:lstStyle>
            <a:lvl1pPr>
              <a:defRPr sz="1600">
                <a:solidFill>
                  <a:schemeClr val="tx1"/>
                </a:solidFill>
              </a:defRPr>
            </a:lvl1pPr>
          </a:lstStyle>
          <a:p>
            <a:pPr lvl="0" rtl="0"/>
            <a:r>
              <a:rPr lang="en-GB" noProof="0">
                <a:cs typeface="Calibri"/>
              </a:rPr>
              <a:t>Click to edit Master text styles</a:t>
            </a:r>
          </a:p>
        </p:txBody>
      </p:sp>
      <p:sp>
        <p:nvSpPr>
          <p:cNvPr id="15" name="Content Placeholder 2">
            <a:extLst>
              <a:ext uri="{FF2B5EF4-FFF2-40B4-BE49-F238E27FC236}">
                <a16:creationId xmlns:a16="http://schemas.microsoft.com/office/drawing/2014/main" id="{3FDD02FA-6843-4E54-ACDC-AFEAFB4EFAA9}"/>
              </a:ext>
            </a:extLst>
          </p:cNvPr>
          <p:cNvSpPr>
            <a:spLocks noGrp="1"/>
          </p:cNvSpPr>
          <p:nvPr>
            <p:ph idx="17"/>
          </p:nvPr>
        </p:nvSpPr>
        <p:spPr>
          <a:xfrm>
            <a:off x="9421095" y="5355583"/>
            <a:ext cx="2270162" cy="577153"/>
          </a:xfrm>
        </p:spPr>
        <p:txBody>
          <a:bodyPr rtlCol="0">
            <a:normAutofit/>
          </a:bodyPr>
          <a:lstStyle>
            <a:lvl1pPr>
              <a:defRPr sz="1600">
                <a:solidFill>
                  <a:schemeClr val="tx1"/>
                </a:solidFill>
              </a:defRPr>
            </a:lvl1pPr>
          </a:lstStyle>
          <a:p>
            <a:pPr lvl="0" rtl="0"/>
            <a:r>
              <a:rPr lang="en-GB" noProof="0">
                <a:cs typeface="Calibri"/>
              </a:rPr>
              <a:t>Click to edit Master text styles</a:t>
            </a:r>
          </a:p>
        </p:txBody>
      </p:sp>
      <p:sp>
        <p:nvSpPr>
          <p:cNvPr id="4" name="Footer Placehold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0" y="6356350"/>
            <a:ext cx="3405051" cy="365125"/>
          </a:xfrm>
        </p:spPr>
        <p:txBody>
          <a:bodyPr rtlCol="0"/>
          <a:lstStyle>
            <a:lvl1pPr rtl="0">
              <a:defRPr/>
            </a:lvl1pPr>
          </a:lstStyle>
          <a:p>
            <a:r>
              <a:rPr lang="en-GB" noProof="0" dirty="0" err="1"/>
              <a:t>Argonet</a:t>
            </a:r>
            <a:endParaRPr lang="en-GB" noProof="0" dirty="0"/>
          </a:p>
        </p:txBody>
      </p:sp>
      <p:sp>
        <p:nvSpPr>
          <p:cNvPr id="3" name="Date Placehold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rtlCol="0"/>
          <a:lstStyle>
            <a:lvl1pPr algn="ctr">
              <a:defRPr/>
            </a:lvl1pPr>
          </a:lstStyle>
          <a:p>
            <a:pPr rtl="0"/>
            <a:r>
              <a:rPr lang="en-GB" noProof="0" dirty="0"/>
              <a:t>2021</a:t>
            </a:r>
          </a:p>
        </p:txBody>
      </p:sp>
      <p:sp>
        <p:nvSpPr>
          <p:cNvPr id="5" name="Slide Number Placehold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3158245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0" y="2264985"/>
            <a:ext cx="5297764" cy="39521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C693472D-332A-4010-9FEA-8E1E9AE7E18F}"/>
              </a:ext>
            </a:extLst>
          </p:cNvPr>
          <p:cNvSpPr>
            <a:spLocks noGrp="1"/>
          </p:cNvSpPr>
          <p:nvPr>
            <p:ph type="title" hasCustomPrompt="1"/>
          </p:nvPr>
        </p:nvSpPr>
        <p:spPr>
          <a:xfrm>
            <a:off x="966213" y="336958"/>
            <a:ext cx="10616187" cy="1700784"/>
          </a:xfrm>
        </p:spPr>
        <p:txBody>
          <a:bodyPr rtlCol="0"/>
          <a:lstStyle>
            <a:lvl1pPr>
              <a:lnSpc>
                <a:spcPct val="101000"/>
              </a:lnSpc>
              <a:spcBef>
                <a:spcPts val="700"/>
              </a:spcBef>
              <a:spcAft>
                <a:spcPts val="700"/>
              </a:spcAft>
              <a:defRPr baseline="0">
                <a:solidFill>
                  <a:schemeClr val="tx1"/>
                </a:solidFill>
              </a:defRPr>
            </a:lvl1pPr>
          </a:lstStyle>
          <a:p>
            <a:pPr rtl="0"/>
            <a:r>
              <a:rPr lang="en-GB" noProof="0"/>
              <a:t>Click to edit Master TEXT</a:t>
            </a:r>
          </a:p>
        </p:txBody>
      </p:sp>
      <p:sp>
        <p:nvSpPr>
          <p:cNvPr id="7" name="Content Placeholder 2">
            <a:extLst>
              <a:ext uri="{FF2B5EF4-FFF2-40B4-BE49-F238E27FC236}">
                <a16:creationId xmlns:a16="http://schemas.microsoft.com/office/drawing/2014/main" id="{51FF791A-8D73-49AD-8569-7F4FE14648E6}"/>
              </a:ext>
            </a:extLst>
          </p:cNvPr>
          <p:cNvSpPr>
            <a:spLocks noGrp="1"/>
          </p:cNvSpPr>
          <p:nvPr>
            <p:ph idx="1" hasCustomPrompt="1"/>
          </p:nvPr>
        </p:nvSpPr>
        <p:spPr>
          <a:xfrm>
            <a:off x="960120" y="2587752"/>
            <a:ext cx="3694176" cy="3258102"/>
          </a:xfrm>
        </p:spPr>
        <p:txBody>
          <a:bodyPr rtlCol="0">
            <a:normAutofit/>
          </a:bodyPr>
          <a:lstStyle>
            <a:lvl1pPr>
              <a:defRPr>
                <a:solidFill>
                  <a:schemeClr val="bg1"/>
                </a:solidFill>
              </a:defRPr>
            </a:lvl1pPr>
          </a:lstStyle>
          <a:p>
            <a:pPr rtl="0"/>
            <a:r>
              <a:rPr lang="en-GB" noProof="0">
                <a:cs typeface="Calibri"/>
              </a:rPr>
              <a:t>Click to edit master text style</a:t>
            </a:r>
          </a:p>
          <a:p>
            <a:pPr rtl="0"/>
            <a:endParaRPr lang="en-GB" noProof="0">
              <a:cs typeface="Calibri"/>
            </a:endParaRPr>
          </a:p>
        </p:txBody>
      </p:sp>
      <p:sp>
        <p:nvSpPr>
          <p:cNvPr id="14" name="Picture Placeholder 13">
            <a:extLst>
              <a:ext uri="{FF2B5EF4-FFF2-40B4-BE49-F238E27FC236}">
                <a16:creationId xmlns:a16="http://schemas.microsoft.com/office/drawing/2014/main" id="{69D1BED5-2D39-40ED-92F5-CF06BE8A759C}"/>
              </a:ext>
            </a:extLst>
          </p:cNvPr>
          <p:cNvSpPr>
            <a:spLocks noGrp="1"/>
          </p:cNvSpPr>
          <p:nvPr>
            <p:ph type="pic" sz="quarter" idx="14"/>
          </p:nvPr>
        </p:nvSpPr>
        <p:spPr>
          <a:xfrm>
            <a:off x="5297764" y="2265363"/>
            <a:ext cx="3479524" cy="3951287"/>
          </a:xfrm>
        </p:spPr>
        <p:txBody>
          <a:bodyPr rtlCol="0"/>
          <a:lstStyle/>
          <a:p>
            <a:pPr rtl="0"/>
            <a:r>
              <a:rPr lang="en-GB" noProof="0"/>
              <a:t>Click icon to add picture</a:t>
            </a:r>
          </a:p>
        </p:txBody>
      </p:sp>
      <p:sp>
        <p:nvSpPr>
          <p:cNvPr id="16" name="Picture Placeholder 15">
            <a:extLst>
              <a:ext uri="{FF2B5EF4-FFF2-40B4-BE49-F238E27FC236}">
                <a16:creationId xmlns:a16="http://schemas.microsoft.com/office/drawing/2014/main" id="{42FBE291-E88A-44C5-884C-183EE7F67EE3}"/>
              </a:ext>
            </a:extLst>
          </p:cNvPr>
          <p:cNvSpPr>
            <a:spLocks noGrp="1"/>
          </p:cNvSpPr>
          <p:nvPr>
            <p:ph type="pic" sz="quarter" idx="15"/>
          </p:nvPr>
        </p:nvSpPr>
        <p:spPr>
          <a:xfrm>
            <a:off x="8777288" y="2265363"/>
            <a:ext cx="3414712" cy="3951287"/>
          </a:xfrm>
        </p:spPr>
        <p:txBody>
          <a:bodyPr rtlCol="0"/>
          <a:lstStyle/>
          <a:p>
            <a:pPr rtl="0"/>
            <a:r>
              <a:rPr lang="en-GB" noProof="0"/>
              <a:t>Click icon to add picture</a:t>
            </a:r>
          </a:p>
        </p:txBody>
      </p:sp>
      <p:sp>
        <p:nvSpPr>
          <p:cNvPr id="4" name="Footer Placehold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1" y="6356350"/>
            <a:ext cx="3353262" cy="365125"/>
          </a:xfrm>
        </p:spPr>
        <p:txBody>
          <a:bodyPr rtlCol="0"/>
          <a:lstStyle/>
          <a:p>
            <a:pPr rtl="0"/>
            <a:r>
              <a:rPr lang="en-GB" noProof="0" dirty="0" err="1"/>
              <a:t>Argonet</a:t>
            </a:r>
            <a:endParaRPr lang="en-GB" noProof="0" dirty="0"/>
          </a:p>
        </p:txBody>
      </p:sp>
      <p:sp>
        <p:nvSpPr>
          <p:cNvPr id="3" name="Date Placehold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rtlCol="0"/>
          <a:lstStyle>
            <a:lvl1pPr algn="ctr">
              <a:defRPr/>
            </a:lvl1pPr>
          </a:lstStyle>
          <a:p>
            <a:pPr rtl="0"/>
            <a:r>
              <a:rPr lang="en-GB" noProof="0" dirty="0"/>
              <a:t>2021</a:t>
            </a:r>
          </a:p>
        </p:txBody>
      </p:sp>
      <p:sp>
        <p:nvSpPr>
          <p:cNvPr id="5" name="Slide Number Placehold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1735907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2" name="Title 1">
            <a:extLst>
              <a:ext uri="{FF2B5EF4-FFF2-40B4-BE49-F238E27FC236}">
                <a16:creationId xmlns:a16="http://schemas.microsoft.com/office/drawing/2014/main" id="{EE19D4B2-6593-465B-9A8E-03DFC943441B}"/>
              </a:ext>
            </a:extLst>
          </p:cNvPr>
          <p:cNvSpPr>
            <a:spLocks noGrp="1"/>
          </p:cNvSpPr>
          <p:nvPr>
            <p:ph type="title" hasCustomPrompt="1"/>
          </p:nvPr>
        </p:nvSpPr>
        <p:spPr>
          <a:xfrm>
            <a:off x="960438" y="317499"/>
            <a:ext cx="4500737" cy="2095501"/>
          </a:xfrm>
        </p:spPr>
        <p:txBody>
          <a:bodyPr rtlCol="0">
            <a:noAutofit/>
          </a:bodyPr>
          <a:lstStyle>
            <a:lvl1pPr>
              <a:defRPr sz="5400"/>
            </a:lvl1pPr>
          </a:lstStyle>
          <a:p>
            <a:pPr rtl="0"/>
            <a:r>
              <a:rPr lang="en-GB" sz="5400" noProof="0"/>
              <a:t>Click to edit master text style</a:t>
            </a:r>
          </a:p>
        </p:txBody>
      </p:sp>
      <p:sp>
        <p:nvSpPr>
          <p:cNvPr id="13" name="Content Placeholder 2">
            <a:extLst>
              <a:ext uri="{FF2B5EF4-FFF2-40B4-BE49-F238E27FC236}">
                <a16:creationId xmlns:a16="http://schemas.microsoft.com/office/drawing/2014/main" id="{E309CC8E-0532-4674-9535-1514DA3C14B1}"/>
              </a:ext>
            </a:extLst>
          </p:cNvPr>
          <p:cNvSpPr>
            <a:spLocks noGrp="1"/>
          </p:cNvSpPr>
          <p:nvPr>
            <p:ph idx="1" hasCustomPrompt="1"/>
          </p:nvPr>
        </p:nvSpPr>
        <p:spPr>
          <a:xfrm>
            <a:off x="960438" y="2587625"/>
            <a:ext cx="4500737" cy="3594100"/>
          </a:xfrm>
        </p:spPr>
        <p:txBody>
          <a:bodyPr rtlCol="0" anchor="ctr">
            <a:normAutofit/>
          </a:bodyPr>
          <a:lstStyle>
            <a:lvl1pPr>
              <a:defRPr sz="2000">
                <a:solidFill>
                  <a:schemeClr val="bg1"/>
                </a:solidFill>
              </a:defRPr>
            </a:lvl1pPr>
          </a:lstStyle>
          <a:p>
            <a:pPr rtl="0"/>
            <a:r>
              <a:rPr lang="en-GB" sz="2000" noProof="0">
                <a:solidFill>
                  <a:schemeClr val="bg1"/>
                </a:solidFill>
                <a:cs typeface="Calibri"/>
              </a:rPr>
              <a:t>Click to edit master text style</a:t>
            </a:r>
          </a:p>
        </p:txBody>
      </p:sp>
      <p:sp>
        <p:nvSpPr>
          <p:cNvPr id="15" name="Footer Placehold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err="1"/>
              <a:t>Argonet</a:t>
            </a:r>
            <a:endParaRPr lang="en-GB" noProof="0" dirty="0"/>
          </a:p>
          <a:p>
            <a:pPr rtl="0"/>
            <a:endParaRPr lang="en-GB" noProof="0" dirty="0">
              <a:solidFill>
                <a:schemeClr val="bg1"/>
              </a:solidFill>
            </a:endParaRPr>
          </a:p>
        </p:txBody>
      </p:sp>
      <p:sp>
        <p:nvSpPr>
          <p:cNvPr id="3" name="Picture Placeholder 2">
            <a:extLst>
              <a:ext uri="{FF2B5EF4-FFF2-40B4-BE49-F238E27FC236}">
                <a16:creationId xmlns:a16="http://schemas.microsoft.com/office/drawing/2014/main" id="{63537098-0CB9-40F0-99EE-35DF790670B5}"/>
              </a:ext>
            </a:extLst>
          </p:cNvPr>
          <p:cNvSpPr>
            <a:spLocks noGrp="1"/>
          </p:cNvSpPr>
          <p:nvPr>
            <p:ph type="pic" sz="quarter" idx="13"/>
          </p:nvPr>
        </p:nvSpPr>
        <p:spPr>
          <a:xfrm>
            <a:off x="6094474" y="0"/>
            <a:ext cx="3046351" cy="3428363"/>
          </a:xfrm>
        </p:spPr>
        <p:txBody>
          <a:bodyPr rtlCol="0"/>
          <a:lstStyle/>
          <a:p>
            <a:pPr rtl="0"/>
            <a:r>
              <a:rPr lang="en-GB" noProof="0"/>
              <a:t>Click icon to add picture</a:t>
            </a:r>
          </a:p>
        </p:txBody>
      </p:sp>
      <p:sp>
        <p:nvSpPr>
          <p:cNvPr id="8" name="Picture Placeholder 7">
            <a:extLst>
              <a:ext uri="{FF2B5EF4-FFF2-40B4-BE49-F238E27FC236}">
                <a16:creationId xmlns:a16="http://schemas.microsoft.com/office/drawing/2014/main" id="{6B54A389-080E-45CE-8275-215B7C9B589D}"/>
              </a:ext>
            </a:extLst>
          </p:cNvPr>
          <p:cNvSpPr>
            <a:spLocks noGrp="1"/>
          </p:cNvSpPr>
          <p:nvPr>
            <p:ph type="pic" sz="quarter" idx="14"/>
          </p:nvPr>
        </p:nvSpPr>
        <p:spPr>
          <a:xfrm>
            <a:off x="9148763" y="0"/>
            <a:ext cx="3048000" cy="3429000"/>
          </a:xfrm>
        </p:spPr>
        <p:txBody>
          <a:bodyPr rtlCol="0"/>
          <a:lstStyle/>
          <a:p>
            <a:pPr rtl="0"/>
            <a:r>
              <a:rPr lang="en-GB" noProof="0"/>
              <a:t>Click icon to add picture</a:t>
            </a:r>
          </a:p>
        </p:txBody>
      </p:sp>
      <p:sp>
        <p:nvSpPr>
          <p:cNvPr id="26" name="Picture Placeholder 25">
            <a:extLst>
              <a:ext uri="{FF2B5EF4-FFF2-40B4-BE49-F238E27FC236}">
                <a16:creationId xmlns:a16="http://schemas.microsoft.com/office/drawing/2014/main" id="{F5006F58-5D95-4392-9D32-BE333EA5493B}"/>
              </a:ext>
            </a:extLst>
          </p:cNvPr>
          <p:cNvSpPr>
            <a:spLocks noGrp="1"/>
          </p:cNvSpPr>
          <p:nvPr>
            <p:ph type="pic" sz="quarter" idx="15"/>
          </p:nvPr>
        </p:nvSpPr>
        <p:spPr>
          <a:xfrm>
            <a:off x="6102350" y="3429000"/>
            <a:ext cx="6076950" cy="3429000"/>
          </a:xfrm>
        </p:spPr>
        <p:txBody>
          <a:bodyPr rtlCol="0"/>
          <a:lstStyle/>
          <a:p>
            <a:pPr rtl="0"/>
            <a:r>
              <a:rPr lang="en-GB" noProof="0"/>
              <a:t>Click icon to add picture</a:t>
            </a:r>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rtlCol="0"/>
          <a:lstStyle>
            <a:lvl1pPr>
              <a:defRPr/>
            </a:lvl1pPr>
          </a:lstStyle>
          <a:p>
            <a:pPr rtl="0"/>
            <a:r>
              <a:rPr lang="en-GB" noProof="0" dirty="0"/>
              <a:t>2021</a:t>
            </a: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2651730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brea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 uri="{C183D7F6-B498-43B3-948B-1728B52AA6E4}">
                <adec:decorative xmlns:adec="http://schemas.microsoft.com/office/drawing/2017/decorative" val="1"/>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rtlCol="0" anchor="b">
            <a:normAutofit/>
          </a:bodyPr>
          <a:lstStyle>
            <a:lvl1pPr>
              <a:defRPr sz="7200" baseline="0"/>
            </a:lvl1pPr>
          </a:lstStyle>
          <a:p>
            <a:pPr rtl="0"/>
            <a:r>
              <a:rPr lang="en-GB" noProof="0"/>
              <a:t>Click to edit Master title style</a:t>
            </a:r>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rtlCol="0">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Tree>
    <p:extLst>
      <p:ext uri="{BB962C8B-B14F-4D97-AF65-F5344CB8AC3E}">
        <p14:creationId xmlns:p14="http://schemas.microsoft.com/office/powerpoint/2010/main" val="2373844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a:xfrm>
            <a:off x="960120" y="6356350"/>
            <a:ext cx="3236976" cy="365125"/>
          </a:xfrm>
        </p:spPr>
        <p:txBody>
          <a:bodyPr rtlCol="0"/>
          <a:lstStyle>
            <a:lvl1pPr rtl="0">
              <a:defRPr/>
            </a:lvl1pPr>
          </a:lstStyle>
          <a:p>
            <a:r>
              <a:rPr lang="en-GB" noProof="0" dirty="0" err="1"/>
              <a:t>Argonet</a:t>
            </a:r>
            <a:endParaRPr lang="en-GB" noProof="0" dirty="0"/>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a:xfrm>
            <a:off x="4477512" y="6356350"/>
            <a:ext cx="3236976" cy="365125"/>
          </a:xfrm>
        </p:spPr>
        <p:txBody>
          <a:bodyPr rtlCol="0"/>
          <a:lstStyle>
            <a:lvl1pPr algn="ctr">
              <a:defRPr/>
            </a:lvl1pPr>
          </a:lstStyle>
          <a:p>
            <a:pPr rtl="0"/>
            <a:r>
              <a:rPr lang="en-GB" noProof="0" dirty="0"/>
              <a:t>2021</a:t>
            </a: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rtlCol="0"/>
          <a:lstStyle/>
          <a:p>
            <a:pPr rtl="0"/>
            <a:fld id="{27CE633F-9882-4A5C-83A2-1109D0C73261}" type="slidenum">
              <a:rPr lang="en-GB" noProof="0" smtClean="0"/>
              <a:t>‹#›</a:t>
            </a:fld>
            <a:endParaRPr lang="en-GB" noProof="0"/>
          </a:p>
        </p:txBody>
      </p:sp>
    </p:spTree>
    <p:extLst>
      <p:ext uri="{BB962C8B-B14F-4D97-AF65-F5344CB8AC3E}">
        <p14:creationId xmlns:p14="http://schemas.microsoft.com/office/powerpoint/2010/main" val="2388280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4657345" y="0"/>
            <a:ext cx="75346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Title 1">
            <a:extLst>
              <a:ext uri="{FF2B5EF4-FFF2-40B4-BE49-F238E27FC236}">
                <a16:creationId xmlns:a16="http://schemas.microsoft.com/office/drawing/2014/main" id="{EE19D4B2-6593-465B-9A8E-03DFC943441B}"/>
              </a:ext>
            </a:extLst>
          </p:cNvPr>
          <p:cNvSpPr>
            <a:spLocks noGrp="1"/>
          </p:cNvSpPr>
          <p:nvPr>
            <p:ph type="title" hasCustomPrompt="1"/>
          </p:nvPr>
        </p:nvSpPr>
        <p:spPr>
          <a:xfrm>
            <a:off x="5355771" y="1004205"/>
            <a:ext cx="6096000" cy="3725183"/>
          </a:xfrm>
        </p:spPr>
        <p:txBody>
          <a:bodyPr rtlCol="0">
            <a:noAutofit/>
          </a:bodyPr>
          <a:lstStyle>
            <a:lvl1pPr>
              <a:defRPr sz="6000"/>
            </a:lvl1pPr>
          </a:lstStyle>
          <a:p>
            <a:pPr rtl="0"/>
            <a:r>
              <a:rPr lang="en-GB" sz="5400" noProof="0"/>
              <a:t>Click to edit master text style</a:t>
            </a:r>
          </a:p>
        </p:txBody>
      </p:sp>
      <p:sp>
        <p:nvSpPr>
          <p:cNvPr id="3" name="Picture Placeholder 2">
            <a:extLst>
              <a:ext uri="{FF2B5EF4-FFF2-40B4-BE49-F238E27FC236}">
                <a16:creationId xmlns:a16="http://schemas.microsoft.com/office/drawing/2014/main" id="{63537098-0CB9-40F0-99EE-35DF790670B5}"/>
              </a:ext>
            </a:extLst>
          </p:cNvPr>
          <p:cNvSpPr>
            <a:spLocks noGrp="1"/>
          </p:cNvSpPr>
          <p:nvPr>
            <p:ph type="pic" sz="quarter" idx="13"/>
          </p:nvPr>
        </p:nvSpPr>
        <p:spPr>
          <a:xfrm>
            <a:off x="0" y="0"/>
            <a:ext cx="4657345" cy="6858000"/>
          </a:xfrm>
        </p:spPr>
        <p:txBody>
          <a:bodyPr rtlCol="0"/>
          <a:lstStyle/>
          <a:p>
            <a:pPr rtl="0"/>
            <a:r>
              <a:rPr lang="en-GB" noProof="0"/>
              <a:t>Click icon to add picture</a:t>
            </a:r>
          </a:p>
        </p:txBody>
      </p:sp>
      <p:sp>
        <p:nvSpPr>
          <p:cNvPr id="15" name="Footer Placehold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en-GB" noProof="0" dirty="0">
                <a:solidFill>
                  <a:schemeClr val="bg1"/>
                </a:solidFill>
              </a:rPr>
              <a:t>ARGONET</a:t>
            </a:r>
          </a:p>
        </p:txBody>
      </p:sp>
      <p:sp>
        <p:nvSpPr>
          <p:cNvPr id="13" name="Content Placeholder 2">
            <a:extLst>
              <a:ext uri="{FF2B5EF4-FFF2-40B4-BE49-F238E27FC236}">
                <a16:creationId xmlns:a16="http://schemas.microsoft.com/office/drawing/2014/main" id="{E309CC8E-0532-4674-9535-1514DA3C14B1}"/>
              </a:ext>
            </a:extLst>
          </p:cNvPr>
          <p:cNvSpPr>
            <a:spLocks noGrp="1"/>
          </p:cNvSpPr>
          <p:nvPr>
            <p:ph idx="1" hasCustomPrompt="1"/>
          </p:nvPr>
        </p:nvSpPr>
        <p:spPr>
          <a:xfrm>
            <a:off x="5355771" y="4865914"/>
            <a:ext cx="6096000" cy="532038"/>
          </a:xfrm>
        </p:spPr>
        <p:txBody>
          <a:bodyPr rtlCol="0" anchor="ctr">
            <a:normAutofit/>
          </a:bodyPr>
          <a:lstStyle>
            <a:lvl1pPr>
              <a:defRPr sz="2800">
                <a:solidFill>
                  <a:schemeClr val="bg1"/>
                </a:solidFill>
              </a:defRPr>
            </a:lvl1pPr>
          </a:lstStyle>
          <a:p>
            <a:pPr rtl="0"/>
            <a:r>
              <a:rPr lang="en-GB" sz="2000" noProof="0">
                <a:solidFill>
                  <a:schemeClr val="bg1"/>
                </a:solidFill>
                <a:cs typeface="Calibri"/>
              </a:rPr>
              <a:t>Click to edit master text style</a:t>
            </a:r>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rtlCol="0"/>
          <a:lstStyle>
            <a:lvl1pPr algn="r">
              <a:defRPr>
                <a:solidFill>
                  <a:schemeClr val="bg1"/>
                </a:solidFill>
              </a:defRPr>
            </a:lvl1pPr>
          </a:lstStyle>
          <a:p>
            <a:pPr rtl="0"/>
            <a:r>
              <a:rPr lang="en-GB" noProof="0" dirty="0"/>
              <a:t>2021</a:t>
            </a: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rtlCol="0"/>
          <a:lstStyle>
            <a:lvl1pPr algn="r">
              <a:defRPr>
                <a:solidFill>
                  <a:schemeClr val="bg1"/>
                </a:solidFill>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426340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rtlCol="0"/>
          <a:lstStyle/>
          <a:p>
            <a:pPr rtl="0"/>
            <a:r>
              <a:rPr lang="en-GB" noProof="0"/>
              <a:t>Click to edit Master title style</a:t>
            </a:r>
          </a:p>
        </p:txBody>
      </p:sp>
      <p:sp>
        <p:nvSpPr>
          <p:cNvPr id="23" name="Picture Placeholder 22">
            <a:extLst>
              <a:ext uri="{FF2B5EF4-FFF2-40B4-BE49-F238E27FC236}">
                <a16:creationId xmlns:a16="http://schemas.microsoft.com/office/drawing/2014/main" id="{91DF4D9E-FD4F-4244-ACD6-44EC4C0494F0}"/>
              </a:ext>
            </a:extLst>
          </p:cNvPr>
          <p:cNvSpPr>
            <a:spLocks noGrp="1"/>
          </p:cNvSpPr>
          <p:nvPr>
            <p:ph type="pic" sz="quarter" idx="13"/>
          </p:nvPr>
        </p:nvSpPr>
        <p:spPr>
          <a:xfrm>
            <a:off x="1066800" y="3048000"/>
            <a:ext cx="1790700" cy="1790700"/>
          </a:xfrm>
        </p:spPr>
        <p:txBody>
          <a:bodyPr rtlCol="0"/>
          <a:lstStyle/>
          <a:p>
            <a:pPr rtl="0"/>
            <a:r>
              <a:rPr lang="en-GB" noProof="0"/>
              <a:t>Click icon to add picture</a:t>
            </a:r>
          </a:p>
        </p:txBody>
      </p:sp>
      <p:sp>
        <p:nvSpPr>
          <p:cNvPr id="24" name="Picture Placeholder 22">
            <a:extLst>
              <a:ext uri="{FF2B5EF4-FFF2-40B4-BE49-F238E27FC236}">
                <a16:creationId xmlns:a16="http://schemas.microsoft.com/office/drawing/2014/main" id="{44F5B526-8975-4F7C-B558-830FCEE06861}"/>
              </a:ext>
            </a:extLst>
          </p:cNvPr>
          <p:cNvSpPr>
            <a:spLocks noGrp="1"/>
          </p:cNvSpPr>
          <p:nvPr>
            <p:ph type="pic" sz="quarter" idx="14"/>
          </p:nvPr>
        </p:nvSpPr>
        <p:spPr>
          <a:xfrm>
            <a:off x="3821762" y="3048000"/>
            <a:ext cx="1790700" cy="1790700"/>
          </a:xfrm>
        </p:spPr>
        <p:txBody>
          <a:bodyPr rtlCol="0"/>
          <a:lstStyle/>
          <a:p>
            <a:pPr rtl="0"/>
            <a:r>
              <a:rPr lang="en-GB" noProof="0"/>
              <a:t>Click icon to add picture</a:t>
            </a:r>
          </a:p>
        </p:txBody>
      </p:sp>
      <p:sp>
        <p:nvSpPr>
          <p:cNvPr id="25" name="Picture Placeholder 22">
            <a:extLst>
              <a:ext uri="{FF2B5EF4-FFF2-40B4-BE49-F238E27FC236}">
                <a16:creationId xmlns:a16="http://schemas.microsoft.com/office/drawing/2014/main" id="{ED20DBB5-D24E-40D6-AFFB-428692A51AD3}"/>
              </a:ext>
            </a:extLst>
          </p:cNvPr>
          <p:cNvSpPr>
            <a:spLocks noGrp="1"/>
          </p:cNvSpPr>
          <p:nvPr>
            <p:ph type="pic" sz="quarter" idx="15"/>
          </p:nvPr>
        </p:nvSpPr>
        <p:spPr>
          <a:xfrm>
            <a:off x="6576021" y="3048000"/>
            <a:ext cx="1790700" cy="1790700"/>
          </a:xfrm>
        </p:spPr>
        <p:txBody>
          <a:bodyPr rtlCol="0"/>
          <a:lstStyle/>
          <a:p>
            <a:pPr rtl="0"/>
            <a:r>
              <a:rPr lang="en-GB" noProof="0"/>
              <a:t>Click icon to add picture</a:t>
            </a:r>
          </a:p>
        </p:txBody>
      </p:sp>
      <p:sp>
        <p:nvSpPr>
          <p:cNvPr id="26" name="Picture Placeholder 22">
            <a:extLst>
              <a:ext uri="{FF2B5EF4-FFF2-40B4-BE49-F238E27FC236}">
                <a16:creationId xmlns:a16="http://schemas.microsoft.com/office/drawing/2014/main" id="{F6F7262C-3E29-4219-AF83-B7A71B97A136}"/>
              </a:ext>
            </a:extLst>
          </p:cNvPr>
          <p:cNvSpPr>
            <a:spLocks noGrp="1"/>
          </p:cNvSpPr>
          <p:nvPr>
            <p:ph type="pic" sz="quarter" idx="16"/>
          </p:nvPr>
        </p:nvSpPr>
        <p:spPr>
          <a:xfrm>
            <a:off x="9334500" y="3048000"/>
            <a:ext cx="1790700" cy="1790700"/>
          </a:xfrm>
        </p:spPr>
        <p:txBody>
          <a:bodyPr rtlCol="0"/>
          <a:lstStyle/>
          <a:p>
            <a:pPr rtl="0"/>
            <a:r>
              <a:rPr lang="en-GB" noProof="0"/>
              <a:t>Click icon to add picture</a:t>
            </a:r>
          </a:p>
        </p:txBody>
      </p:sp>
      <p:sp>
        <p:nvSpPr>
          <p:cNvPr id="28" name="Text Placeholder 27">
            <a:extLst>
              <a:ext uri="{FF2B5EF4-FFF2-40B4-BE49-F238E27FC236}">
                <a16:creationId xmlns:a16="http://schemas.microsoft.com/office/drawing/2014/main" id="{53861F78-BD42-4F29-8487-1641CFD0391D}"/>
              </a:ext>
            </a:extLst>
          </p:cNvPr>
          <p:cNvSpPr>
            <a:spLocks noGrp="1"/>
          </p:cNvSpPr>
          <p:nvPr>
            <p:ph type="body" sz="quarter" idx="17"/>
          </p:nvPr>
        </p:nvSpPr>
        <p:spPr>
          <a:xfrm>
            <a:off x="1066800" y="5124103"/>
            <a:ext cx="1790700" cy="350292"/>
          </a:xfrm>
        </p:spPr>
        <p:txBody>
          <a:bodyPr rtlCol="0">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29" name="Text Placeholder 27">
            <a:extLst>
              <a:ext uri="{FF2B5EF4-FFF2-40B4-BE49-F238E27FC236}">
                <a16:creationId xmlns:a16="http://schemas.microsoft.com/office/drawing/2014/main" id="{FFAB1F8B-1CEE-4068-86DE-561A12A04187}"/>
              </a:ext>
            </a:extLst>
          </p:cNvPr>
          <p:cNvSpPr>
            <a:spLocks noGrp="1"/>
          </p:cNvSpPr>
          <p:nvPr>
            <p:ph type="body" sz="quarter" idx="18"/>
          </p:nvPr>
        </p:nvSpPr>
        <p:spPr>
          <a:xfrm>
            <a:off x="1066800" y="5458421"/>
            <a:ext cx="1790700" cy="350292"/>
          </a:xfrm>
        </p:spPr>
        <p:txBody>
          <a:bodyPr rtlCol="0">
            <a:noAutofit/>
          </a:bodyPr>
          <a:lstStyle>
            <a:lvl1pPr algn="ctr">
              <a:defRPr lang="en-US" sz="14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30" name="Text Placeholder 27">
            <a:extLst>
              <a:ext uri="{FF2B5EF4-FFF2-40B4-BE49-F238E27FC236}">
                <a16:creationId xmlns:a16="http://schemas.microsoft.com/office/drawing/2014/main" id="{D5AE44CD-B78E-4EE2-B0F2-E0D436C2BA15}"/>
              </a:ext>
            </a:extLst>
          </p:cNvPr>
          <p:cNvSpPr>
            <a:spLocks noGrp="1"/>
          </p:cNvSpPr>
          <p:nvPr>
            <p:ph type="body" sz="quarter" idx="19"/>
          </p:nvPr>
        </p:nvSpPr>
        <p:spPr>
          <a:xfrm>
            <a:off x="3821762" y="5124103"/>
            <a:ext cx="1790700" cy="350292"/>
          </a:xfrm>
        </p:spPr>
        <p:txBody>
          <a:bodyPr rtlCol="0">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31" name="Text Placeholder 27">
            <a:extLst>
              <a:ext uri="{FF2B5EF4-FFF2-40B4-BE49-F238E27FC236}">
                <a16:creationId xmlns:a16="http://schemas.microsoft.com/office/drawing/2014/main" id="{3C4FE2DB-091F-4F7A-B6B6-9A6F22AC0B5A}"/>
              </a:ext>
            </a:extLst>
          </p:cNvPr>
          <p:cNvSpPr>
            <a:spLocks noGrp="1"/>
          </p:cNvSpPr>
          <p:nvPr>
            <p:ph type="body" sz="quarter" idx="20"/>
          </p:nvPr>
        </p:nvSpPr>
        <p:spPr>
          <a:xfrm>
            <a:off x="3821762" y="5458421"/>
            <a:ext cx="1790700" cy="350292"/>
          </a:xfrm>
        </p:spPr>
        <p:txBody>
          <a:bodyPr rtlCol="0">
            <a:noAutofit/>
          </a:bodyPr>
          <a:lstStyle>
            <a:lvl1pPr algn="ctr">
              <a:defRPr lang="en-US" sz="14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32" name="Text Placeholder 27">
            <a:extLst>
              <a:ext uri="{FF2B5EF4-FFF2-40B4-BE49-F238E27FC236}">
                <a16:creationId xmlns:a16="http://schemas.microsoft.com/office/drawing/2014/main" id="{3A3F9D5D-A5CF-482B-A14C-E5BFADB76F7A}"/>
              </a:ext>
            </a:extLst>
          </p:cNvPr>
          <p:cNvSpPr>
            <a:spLocks noGrp="1"/>
          </p:cNvSpPr>
          <p:nvPr>
            <p:ph type="body" sz="quarter" idx="21"/>
          </p:nvPr>
        </p:nvSpPr>
        <p:spPr>
          <a:xfrm>
            <a:off x="6576021" y="5124103"/>
            <a:ext cx="1790700" cy="350292"/>
          </a:xfrm>
        </p:spPr>
        <p:txBody>
          <a:bodyPr rtlCol="0">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33" name="Text Placeholder 27">
            <a:extLst>
              <a:ext uri="{FF2B5EF4-FFF2-40B4-BE49-F238E27FC236}">
                <a16:creationId xmlns:a16="http://schemas.microsoft.com/office/drawing/2014/main" id="{A4F265B4-1FBB-4396-A938-862D45713AEB}"/>
              </a:ext>
            </a:extLst>
          </p:cNvPr>
          <p:cNvSpPr>
            <a:spLocks noGrp="1"/>
          </p:cNvSpPr>
          <p:nvPr>
            <p:ph type="body" sz="quarter" idx="22"/>
          </p:nvPr>
        </p:nvSpPr>
        <p:spPr>
          <a:xfrm>
            <a:off x="6576021" y="5458421"/>
            <a:ext cx="1790700" cy="350292"/>
          </a:xfrm>
        </p:spPr>
        <p:txBody>
          <a:bodyPr rtlCol="0">
            <a:noAutofit/>
          </a:bodyPr>
          <a:lstStyle>
            <a:lvl1pPr algn="ctr">
              <a:defRPr lang="en-US" sz="14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34" name="Text Placeholder 27">
            <a:extLst>
              <a:ext uri="{FF2B5EF4-FFF2-40B4-BE49-F238E27FC236}">
                <a16:creationId xmlns:a16="http://schemas.microsoft.com/office/drawing/2014/main" id="{AC1BA7DC-98B0-4261-8F1E-8101FB5D480E}"/>
              </a:ext>
            </a:extLst>
          </p:cNvPr>
          <p:cNvSpPr>
            <a:spLocks noGrp="1"/>
          </p:cNvSpPr>
          <p:nvPr>
            <p:ph type="body" sz="quarter" idx="23"/>
          </p:nvPr>
        </p:nvSpPr>
        <p:spPr>
          <a:xfrm>
            <a:off x="9334500" y="5124103"/>
            <a:ext cx="1790700" cy="350292"/>
          </a:xfrm>
        </p:spPr>
        <p:txBody>
          <a:bodyPr rtlCol="0">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35" name="Text Placeholder 27">
            <a:extLst>
              <a:ext uri="{FF2B5EF4-FFF2-40B4-BE49-F238E27FC236}">
                <a16:creationId xmlns:a16="http://schemas.microsoft.com/office/drawing/2014/main" id="{2E4EF69E-34E2-46FF-A0FA-3F136396D3EF}"/>
              </a:ext>
            </a:extLst>
          </p:cNvPr>
          <p:cNvSpPr>
            <a:spLocks noGrp="1"/>
          </p:cNvSpPr>
          <p:nvPr>
            <p:ph type="body" sz="quarter" idx="24"/>
          </p:nvPr>
        </p:nvSpPr>
        <p:spPr>
          <a:xfrm>
            <a:off x="9334500" y="5458421"/>
            <a:ext cx="1790700" cy="350292"/>
          </a:xfrm>
        </p:spPr>
        <p:txBody>
          <a:bodyPr rtlCol="0">
            <a:noAutofit/>
          </a:bodyPr>
          <a:lstStyle>
            <a:lvl1pPr algn="ctr">
              <a:defRPr lang="en-US" sz="14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a:xfrm>
            <a:off x="960120" y="6356350"/>
            <a:ext cx="3417916" cy="365125"/>
          </a:xfrm>
        </p:spPr>
        <p:txBody>
          <a:bodyPr rtlCol="0"/>
          <a:lstStyle>
            <a:lvl1pPr rtl="0">
              <a:defRPr/>
            </a:lvl1pPr>
          </a:lstStyle>
          <a:p>
            <a:r>
              <a:rPr lang="en-GB" noProof="0" dirty="0" err="1"/>
              <a:t>Argonet</a:t>
            </a:r>
            <a:endParaRPr lang="en-GB" noProof="0" dirty="0"/>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a:xfrm>
            <a:off x="4477512" y="6356350"/>
            <a:ext cx="3236976" cy="365125"/>
          </a:xfrm>
        </p:spPr>
        <p:txBody>
          <a:bodyPr rtlCol="0"/>
          <a:lstStyle>
            <a:lvl1pPr algn="ctr">
              <a:defRPr/>
            </a:lvl1pPr>
          </a:lstStyle>
          <a:p>
            <a:pPr rtl="0"/>
            <a:r>
              <a:rPr lang="en-GB" noProof="0" dirty="0"/>
              <a:t>2021</a:t>
            </a: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3764685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rtlCol="0"/>
          <a:lstStyle/>
          <a:p>
            <a:pPr rtl="0"/>
            <a:r>
              <a:rPr lang="en-GB" noProof="0"/>
              <a:t>Click to edit Master title style</a:t>
            </a:r>
          </a:p>
        </p:txBody>
      </p:sp>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rtlCol="0"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rtlCol="0">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rtlCol="0"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rtlCol="0">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593407" cy="365125"/>
          </a:xfrm>
        </p:spPr>
        <p:txBody>
          <a:bodyPr rtlCol="0"/>
          <a:lstStyle>
            <a:lvl1pPr rtl="0">
              <a:defRPr/>
            </a:lvl1pPr>
          </a:lstStyle>
          <a:p>
            <a:r>
              <a:rPr lang="en-GB" noProof="0" dirty="0" err="1"/>
              <a:t>Argonet</a:t>
            </a:r>
            <a:endParaRPr lang="en-GB" noProof="0"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rtlCol="0"/>
          <a:lstStyle>
            <a:lvl1pPr algn="ctr">
              <a:defRPr/>
            </a:lvl1pPr>
          </a:lstStyle>
          <a:p>
            <a:pPr rtl="0"/>
            <a:r>
              <a:rPr lang="en-GB" noProof="0" dirty="0"/>
              <a:t>2021</a:t>
            </a: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1523021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rtlCol="0"/>
          <a:lstStyle/>
          <a:p>
            <a:pPr rtl="0"/>
            <a:r>
              <a:rPr lang="en-GB" noProof="0"/>
              <a:t>Click to edit Master title style</a:t>
            </a:r>
          </a:p>
        </p:txBody>
      </p:sp>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3236976" cy="892048"/>
          </a:xfrm>
        </p:spPr>
        <p:txBody>
          <a:bodyPr rtlCol="0"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3236976" cy="2586806"/>
          </a:xfrm>
        </p:spPr>
        <p:txBody>
          <a:bodyPr rtlCol="0">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rtl="0"/>
            <a:r>
              <a:rPr lang="en-GB" noProof="0"/>
              <a:t>Click to edit Master text styles</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4477512" y="2587752"/>
            <a:ext cx="3236976" cy="892048"/>
          </a:xfrm>
        </p:spPr>
        <p:txBody>
          <a:bodyPr rtlCol="0"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4477512" y="3594538"/>
            <a:ext cx="3236976" cy="2586806"/>
          </a:xfrm>
        </p:spPr>
        <p:txBody>
          <a:bodyPr rtlCol="0">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rtl="0"/>
            <a:r>
              <a:rPr lang="en-GB" noProof="0"/>
              <a:t>Click to edit Master text styles</a:t>
            </a:r>
          </a:p>
        </p:txBody>
      </p:sp>
      <p:sp>
        <p:nvSpPr>
          <p:cNvPr id="14" name="Text Placeholder 4">
            <a:extLst>
              <a:ext uri="{FF2B5EF4-FFF2-40B4-BE49-F238E27FC236}">
                <a16:creationId xmlns:a16="http://schemas.microsoft.com/office/drawing/2014/main" id="{9054C03E-8FD4-4345-A971-0A2CCF5C4AA3}"/>
              </a:ext>
            </a:extLst>
          </p:cNvPr>
          <p:cNvSpPr>
            <a:spLocks noGrp="1"/>
          </p:cNvSpPr>
          <p:nvPr>
            <p:ph type="body" sz="quarter" idx="13"/>
          </p:nvPr>
        </p:nvSpPr>
        <p:spPr>
          <a:xfrm>
            <a:off x="7994903" y="2587752"/>
            <a:ext cx="3236976" cy="892048"/>
          </a:xfrm>
        </p:spPr>
        <p:txBody>
          <a:bodyPr rtlCol="0"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5" name="Content Placeholder 5">
            <a:extLst>
              <a:ext uri="{FF2B5EF4-FFF2-40B4-BE49-F238E27FC236}">
                <a16:creationId xmlns:a16="http://schemas.microsoft.com/office/drawing/2014/main" id="{56D09A0C-509F-447E-AFB1-5531727D7DFF}"/>
              </a:ext>
            </a:extLst>
          </p:cNvPr>
          <p:cNvSpPr>
            <a:spLocks noGrp="1"/>
          </p:cNvSpPr>
          <p:nvPr>
            <p:ph sz="quarter" idx="14"/>
          </p:nvPr>
        </p:nvSpPr>
        <p:spPr>
          <a:xfrm>
            <a:off x="7994903" y="3594538"/>
            <a:ext cx="3236976" cy="2586806"/>
          </a:xfrm>
        </p:spPr>
        <p:txBody>
          <a:bodyPr rtlCol="0">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rtl="0"/>
            <a:r>
              <a:rPr lang="en-GB" noProof="0"/>
              <a:t>Click to edit Master text styles</a:t>
            </a:r>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417916" cy="365125"/>
          </a:xfrm>
        </p:spPr>
        <p:txBody>
          <a:bodyPr rtlCol="0"/>
          <a:lstStyle>
            <a:lvl1pPr rtl="0">
              <a:defRPr/>
            </a:lvl1pPr>
          </a:lstStyle>
          <a:p>
            <a:r>
              <a:rPr lang="en-GB" noProof="0" dirty="0" err="1"/>
              <a:t>Argonet</a:t>
            </a:r>
            <a:endParaRPr lang="en-GB" noProof="0"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rtlCol="0"/>
          <a:lstStyle>
            <a:lvl1pPr algn="ctr">
              <a:defRPr/>
            </a:lvl1pPr>
          </a:lstStyle>
          <a:p>
            <a:pPr rtl="0"/>
            <a:r>
              <a:rPr lang="en-GB" noProof="0" dirty="0"/>
              <a:t>2021</a:t>
            </a: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3940459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pPr rtl="0"/>
            <a:r>
              <a:rPr lang="en-GB" noProof="0" dirty="0"/>
              <a:t>Click to edit Master title style</a:t>
            </a:r>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rtl="0"/>
            <a:r>
              <a:rPr lang="en-GB" noProof="0" dirty="0"/>
              <a:t>2021</a:t>
            </a:r>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pPr rtl="0"/>
            <a:r>
              <a:rPr lang="en-GB" noProof="0" dirty="0" err="1"/>
              <a:t>argonet</a:t>
            </a:r>
            <a:endParaRPr lang="en-GB" noProof="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422917933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3" r:id="rId4"/>
    <p:sldLayoutId id="2147483672" r:id="rId5"/>
    <p:sldLayoutId id="2147483686" r:id="rId6"/>
    <p:sldLayoutId id="2147483687" r:id="rId7"/>
    <p:sldLayoutId id="2147483675" r:id="rId8"/>
    <p:sldLayoutId id="2147483688" r:id="rId9"/>
    <p:sldLayoutId id="2147483682" r:id="rId10"/>
    <p:sldLayoutId id="2147483689" r:id="rId11"/>
  </p:sldLayoutIdLst>
  <p:hf hdr="0"/>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BM JUA OTF" panose="02020603020101020101" pitchFamily="18" charset="-127"/>
          <a:ea typeface="BM JUA OTF" panose="02020603020101020101" pitchFamily="18" charset="-127"/>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BM JUA OTF" panose="02020603020101020101" pitchFamily="18" charset="-127"/>
          <a:ea typeface="BM JUA OTF" panose="02020603020101020101" pitchFamily="18" charset="-127"/>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BM JUA OTF" panose="02020603020101020101" pitchFamily="18" charset="-127"/>
          <a:ea typeface="BM JUA OTF" panose="02020603020101020101" pitchFamily="18" charset="-127"/>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BM JUA OTF" panose="02020603020101020101" pitchFamily="18" charset="-127"/>
          <a:ea typeface="BM JUA OTF" panose="02020603020101020101" pitchFamily="18" charset="-127"/>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BM JUA OTF" panose="02020603020101020101" pitchFamily="18" charset="-127"/>
          <a:ea typeface="BM JUA OTF" panose="0202060302010102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hyperlink" Target="https://github.com/cisagov/log4j-scanner" TargetMode="External"/><Relationship Id="rId5" Type="http://schemas.openxmlformats.org/officeDocument/2006/relationships/image" Target="../media/image20.png"/><Relationship Id="rId4" Type="http://schemas.openxmlformats.org/officeDocument/2006/relationships/hyperlink" Target="https://github.com/fullhunt/log4j-scan"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8C4EFE6-2069-473C-9C7D-664E02AC6481}"/>
              </a:ext>
            </a:extLst>
          </p:cNvPr>
          <p:cNvSpPr>
            <a:spLocks noGrp="1"/>
          </p:cNvSpPr>
          <p:nvPr>
            <p:ph type="title"/>
          </p:nvPr>
        </p:nvSpPr>
        <p:spPr>
          <a:xfrm>
            <a:off x="647507" y="833252"/>
            <a:ext cx="6389027" cy="5601790"/>
          </a:xfrm>
        </p:spPr>
        <p:txBody>
          <a:bodyPr rtlCol="0"/>
          <a:lstStyle/>
          <a:p>
            <a:r>
              <a:rPr lang="en-GB" sz="6600" dirty="0"/>
              <a:t>CVE-2021-44228</a:t>
            </a:r>
            <a:br>
              <a:rPr lang="en-GB" sz="6600" dirty="0"/>
            </a:br>
            <a:r>
              <a:rPr lang="en-GB" sz="6600" dirty="0"/>
              <a:t>log4shell</a:t>
            </a:r>
          </a:p>
        </p:txBody>
      </p:sp>
      <p:sp>
        <p:nvSpPr>
          <p:cNvPr id="3" name="Text Placeholder 2">
            <a:extLst>
              <a:ext uri="{FF2B5EF4-FFF2-40B4-BE49-F238E27FC236}">
                <a16:creationId xmlns:a16="http://schemas.microsoft.com/office/drawing/2014/main" id="{742119E5-5198-084F-9543-2FAE47ADE4CF}"/>
              </a:ext>
            </a:extLst>
          </p:cNvPr>
          <p:cNvSpPr>
            <a:spLocks noGrp="1"/>
          </p:cNvSpPr>
          <p:nvPr>
            <p:ph type="body" sz="quarter" idx="11"/>
          </p:nvPr>
        </p:nvSpPr>
        <p:spPr/>
        <p:txBody>
          <a:bodyPr/>
          <a:lstStyle/>
          <a:p>
            <a:pPr algn="r"/>
            <a:r>
              <a:rPr lang="en-US" dirty="0" err="1">
                <a:latin typeface="BM JUA OTF" panose="02020603020101020101" pitchFamily="18" charset="-127"/>
                <a:ea typeface="BM JUA OTF" panose="02020603020101020101" pitchFamily="18" charset="-127"/>
              </a:rPr>
              <a:t>Argonet</a:t>
            </a:r>
            <a:endParaRPr lang="en-US" dirty="0">
              <a:latin typeface="BM JUA OTF" panose="02020603020101020101" pitchFamily="18" charset="-127"/>
              <a:ea typeface="BM JUA OTF" panose="02020603020101020101" pitchFamily="18" charset="-127"/>
            </a:endParaRPr>
          </a:p>
          <a:p>
            <a:pPr algn="r"/>
            <a:r>
              <a:rPr lang="ko-KR" altLang="en-US" dirty="0">
                <a:latin typeface="BM JUA OTF" panose="02020603020101020101" pitchFamily="18" charset="-127"/>
                <a:ea typeface="BM JUA OTF" panose="02020603020101020101" pitchFamily="18" charset="-127"/>
              </a:rPr>
              <a:t>박세현</a:t>
            </a:r>
            <a:endParaRPr lang="en-US" altLang="ko-KR" dirty="0">
              <a:latin typeface="BM JUA OTF" panose="02020603020101020101" pitchFamily="18" charset="-127"/>
              <a:ea typeface="BM JUA OTF" panose="02020603020101020101" pitchFamily="18" charset="-127"/>
            </a:endParaRPr>
          </a:p>
        </p:txBody>
      </p:sp>
      <p:sp>
        <p:nvSpPr>
          <p:cNvPr id="4" name="TextBox 3">
            <a:extLst>
              <a:ext uri="{FF2B5EF4-FFF2-40B4-BE49-F238E27FC236}">
                <a16:creationId xmlns:a16="http://schemas.microsoft.com/office/drawing/2014/main" id="{59A5C531-DBC4-4543-BBE2-975C49BB9DF0}"/>
              </a:ext>
            </a:extLst>
          </p:cNvPr>
          <p:cNvSpPr txBox="1"/>
          <p:nvPr/>
        </p:nvSpPr>
        <p:spPr>
          <a:xfrm>
            <a:off x="5858540" y="1297172"/>
            <a:ext cx="184731" cy="369332"/>
          </a:xfrm>
          <a:prstGeom prst="rect">
            <a:avLst/>
          </a:prstGeom>
          <a:noFill/>
        </p:spPr>
        <p:txBody>
          <a:bodyPr wrap="none" rtlCol="0">
            <a:spAutoFit/>
          </a:bodyPr>
          <a:lstStyle/>
          <a:p>
            <a:endParaRPr lang="en-KR"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60120" y="317814"/>
            <a:ext cx="10268712" cy="1700784"/>
          </a:xfrm>
        </p:spPr>
        <p:txBody>
          <a:bodyPr rtlCol="0"/>
          <a:lstStyle/>
          <a:p>
            <a:pPr rtl="0"/>
            <a:r>
              <a:rPr lang="en-US" dirty="0"/>
              <a:t>Behavior</a:t>
            </a:r>
            <a:endParaRPr lang="en-GB" dirty="0"/>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idx="1"/>
          </p:nvPr>
        </p:nvSpPr>
        <p:spPr>
          <a:xfrm>
            <a:off x="960121" y="2587752"/>
            <a:ext cx="4818888" cy="892048"/>
          </a:xfrm>
        </p:spPr>
        <p:txBody>
          <a:bodyPr rtlCol="0"/>
          <a:lstStyle/>
          <a:p>
            <a:pPr rtl="0"/>
            <a:r>
              <a:rPr lang="en-US" dirty="0"/>
              <a:t>JNDI</a:t>
            </a:r>
            <a:endParaRPr lang="en-GB" dirty="0"/>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960120" y="3594538"/>
            <a:ext cx="4818888" cy="2586806"/>
          </a:xfrm>
        </p:spPr>
        <p:txBody>
          <a:bodyPr vert="horz" lIns="91440" tIns="45720" rIns="91440" bIns="45720" rtlCol="0" anchor="t">
            <a:normAutofit fontScale="92500"/>
          </a:bodyPr>
          <a:lstStyle/>
          <a:p>
            <a:pPr rtl="0"/>
            <a:r>
              <a:rPr lang="en-US" dirty="0"/>
              <a:t>Java Naming and Directory Interface</a:t>
            </a:r>
            <a:endParaRPr lang="en-GB" dirty="0"/>
          </a:p>
          <a:p>
            <a:pPr rtl="0"/>
            <a:r>
              <a:rPr lang="ko-KR" altLang="en-US" dirty="0"/>
              <a:t>자바로 작성된 소프트웨어 클라이언트들에 </a:t>
            </a:r>
            <a:r>
              <a:rPr lang="en-US" altLang="ko-KR" dirty="0"/>
              <a:t>name(</a:t>
            </a:r>
            <a:r>
              <a:rPr lang="ko-KR" altLang="en-US" dirty="0"/>
              <a:t>이름</a:t>
            </a:r>
            <a:r>
              <a:rPr lang="en-US" altLang="ko-KR" dirty="0"/>
              <a:t>)</a:t>
            </a:r>
            <a:r>
              <a:rPr lang="ko-KR" altLang="en-US" dirty="0"/>
              <a:t>을 통해 자바 객체 형태의 리소스를 </a:t>
            </a:r>
            <a:r>
              <a:rPr lang="en-US" altLang="ko-KR" dirty="0"/>
              <a:t>discover(</a:t>
            </a:r>
            <a:r>
              <a:rPr lang="ko-KR" altLang="en-US" dirty="0"/>
              <a:t>검색</a:t>
            </a:r>
            <a:r>
              <a:rPr lang="en-US" altLang="ko-KR" dirty="0"/>
              <a:t>)</a:t>
            </a:r>
            <a:r>
              <a:rPr lang="ko-KR" altLang="en-US" dirty="0"/>
              <a:t>하고 </a:t>
            </a:r>
            <a:r>
              <a:rPr lang="en-US" altLang="ko-KR" dirty="0"/>
              <a:t>look up(</a:t>
            </a:r>
            <a:r>
              <a:rPr lang="ko-KR" altLang="en-US" dirty="0"/>
              <a:t>조회</a:t>
            </a:r>
            <a:r>
              <a:rPr lang="en-US" altLang="ko-KR" dirty="0"/>
              <a:t>)</a:t>
            </a:r>
            <a:r>
              <a:rPr lang="ko-KR" altLang="en-US" dirty="0"/>
              <a:t> 하는 기능을 제공하는 </a:t>
            </a:r>
            <a:r>
              <a:rPr lang="en-US" altLang="ko-KR" dirty="0"/>
              <a:t>API</a:t>
            </a:r>
            <a:endParaRPr lang="en-GB" dirty="0"/>
          </a:p>
          <a:p>
            <a:pPr rtl="0"/>
            <a:r>
              <a:rPr lang="en-GB" dirty="0"/>
              <a:t>JNDI</a:t>
            </a:r>
            <a:r>
              <a:rPr lang="ko-KR" altLang="en-US" dirty="0"/>
              <a:t> 리소스</a:t>
            </a:r>
            <a:r>
              <a:rPr lang="en-US" altLang="ko-KR" dirty="0"/>
              <a:t>(</a:t>
            </a:r>
            <a:r>
              <a:rPr lang="ko-KR" altLang="en-US" dirty="0"/>
              <a:t>객체</a:t>
            </a:r>
            <a:r>
              <a:rPr lang="en-US" altLang="ko-KR" dirty="0"/>
              <a:t>)</a:t>
            </a:r>
            <a:r>
              <a:rPr lang="ko-KR" altLang="en-US" dirty="0"/>
              <a:t>들과 함께 하나 이상의 서비스 </a:t>
            </a:r>
            <a:r>
              <a:rPr lang="ko-KR" altLang="en-US" dirty="0" err="1"/>
              <a:t>프로바이더가</a:t>
            </a:r>
            <a:r>
              <a:rPr lang="ko-KR" altLang="en-US" dirty="0"/>
              <a:t> 필요함</a:t>
            </a:r>
            <a:r>
              <a:rPr lang="en-US" altLang="ko-KR" dirty="0"/>
              <a:t>(LDAP</a:t>
            </a:r>
            <a:r>
              <a:rPr lang="ko-KR" altLang="en-US" dirty="0"/>
              <a:t> 등</a:t>
            </a:r>
            <a:r>
              <a:rPr lang="en-US" altLang="ko-KR" dirty="0"/>
              <a:t>)</a:t>
            </a:r>
            <a:endParaRPr lang="en-GB" dirty="0"/>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3"/>
          </p:nvPr>
        </p:nvSpPr>
        <p:spPr>
          <a:xfrm>
            <a:off x="6409944" y="2587752"/>
            <a:ext cx="4818888" cy="892048"/>
          </a:xfrm>
        </p:spPr>
        <p:txBody>
          <a:bodyPr rtlCol="0">
            <a:normAutofit/>
          </a:bodyPr>
          <a:lstStyle/>
          <a:p>
            <a:r>
              <a:rPr lang="en-GB" dirty="0"/>
              <a:t>LDAP</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6409944" y="3594538"/>
            <a:ext cx="4818888" cy="2586806"/>
          </a:xfrm>
        </p:spPr>
        <p:txBody>
          <a:bodyPr rtlCol="0">
            <a:normAutofit fontScale="92500" lnSpcReduction="20000"/>
          </a:bodyPr>
          <a:lstStyle/>
          <a:p>
            <a:pPr rtl="0"/>
            <a:r>
              <a:rPr lang="en-US" dirty="0"/>
              <a:t>Lightweight Directory Access Protocol</a:t>
            </a:r>
            <a:endParaRPr lang="en-GB" dirty="0"/>
          </a:p>
          <a:p>
            <a:pPr rtl="0"/>
            <a:r>
              <a:rPr lang="ko-KR" altLang="en-US" dirty="0"/>
              <a:t>경량 디렉터리 액세스 프로토콜은 </a:t>
            </a:r>
            <a:r>
              <a:rPr lang="en-US" altLang="ko-KR" dirty="0"/>
              <a:t>TCP/IP </a:t>
            </a:r>
            <a:r>
              <a:rPr lang="ko-KR" altLang="en-US" dirty="0"/>
              <a:t>위에서 디렉터리 서비스를 조회하고 수정하는 응용 프로토콜</a:t>
            </a:r>
            <a:endParaRPr lang="en-US" altLang="ko-KR" dirty="0"/>
          </a:p>
          <a:p>
            <a:pPr rtl="0"/>
            <a:r>
              <a:rPr lang="en-US" altLang="ko-KR" dirty="0"/>
              <a:t>RDBMS</a:t>
            </a:r>
            <a:r>
              <a:rPr lang="ko-KR" altLang="en-US" dirty="0"/>
              <a:t>의 최대 단점인 처리 속도를 보완하기 위해 사용</a:t>
            </a:r>
            <a:r>
              <a:rPr lang="en-US" altLang="ko-KR" dirty="0"/>
              <a:t>.</a:t>
            </a:r>
            <a:r>
              <a:rPr lang="ko-KR" altLang="en-US" dirty="0"/>
              <a:t> 자주 업데이트되지 않으며 검색 요청이 많이 필요한 </a:t>
            </a:r>
            <a:r>
              <a:rPr lang="en-US" altLang="ko-KR" dirty="0"/>
              <a:t>(</a:t>
            </a:r>
            <a:r>
              <a:rPr lang="ko-KR" altLang="en-US" dirty="0"/>
              <a:t>전화번호부</a:t>
            </a:r>
            <a:r>
              <a:rPr lang="en-US" altLang="ko-KR" dirty="0"/>
              <a:t>)</a:t>
            </a:r>
            <a:r>
              <a:rPr lang="ko-KR" altLang="en-US" dirty="0"/>
              <a:t> 부분에 적합</a:t>
            </a:r>
            <a:r>
              <a:rPr lang="en-US" altLang="ko-KR" dirty="0"/>
              <a:t>.</a:t>
            </a:r>
          </a:p>
          <a:p>
            <a:pPr rtl="0"/>
            <a:endParaRPr lang="en-GB" dirty="0"/>
          </a:p>
        </p:txBody>
      </p:sp>
      <p:sp>
        <p:nvSpPr>
          <p:cNvPr id="8" name="Footer Placeholder 8">
            <a:extLst>
              <a:ext uri="{FF2B5EF4-FFF2-40B4-BE49-F238E27FC236}">
                <a16:creationId xmlns:a16="http://schemas.microsoft.com/office/drawing/2014/main" id="{B67120C1-6A9D-44FA-9A16-F092E488175C}"/>
              </a:ext>
            </a:extLst>
          </p:cNvPr>
          <p:cNvSpPr>
            <a:spLocks noGrp="1"/>
          </p:cNvSpPr>
          <p:nvPr>
            <p:ph type="ftr" sz="quarter" idx="11"/>
          </p:nvPr>
        </p:nvSpPr>
        <p:spPr>
          <a:xfrm>
            <a:off x="960120" y="6356350"/>
            <a:ext cx="3593407" cy="365125"/>
          </a:xfrm>
        </p:spPr>
        <p:txBody>
          <a:bodyPr rtlCol="0"/>
          <a:lstStyle/>
          <a:p>
            <a:pPr rtl="0"/>
            <a:r>
              <a:rPr lang="en-GB" dirty="0" err="1"/>
              <a:t>Argonet</a:t>
            </a:r>
            <a:endParaRPr lang="en-GB" dirty="0"/>
          </a:p>
        </p:txBody>
      </p:sp>
      <p:sp>
        <p:nvSpPr>
          <p:cNvPr id="7" name="Date Placeholder 7">
            <a:extLst>
              <a:ext uri="{FF2B5EF4-FFF2-40B4-BE49-F238E27FC236}">
                <a16:creationId xmlns:a16="http://schemas.microsoft.com/office/drawing/2014/main" id="{85BB0149-5446-495F-8B82-4AD0DE6CAFE2}"/>
              </a:ext>
            </a:extLst>
          </p:cNvPr>
          <p:cNvSpPr>
            <a:spLocks noGrp="1"/>
          </p:cNvSpPr>
          <p:nvPr>
            <p:ph type="dt" sz="half" idx="10"/>
          </p:nvPr>
        </p:nvSpPr>
        <p:spPr>
          <a:xfrm>
            <a:off x="4477512" y="6356350"/>
            <a:ext cx="3236976" cy="365125"/>
          </a:xfrm>
        </p:spPr>
        <p:txBody>
          <a:bodyPr rtlCol="0"/>
          <a:lstStyle/>
          <a:p>
            <a:pPr rtl="0"/>
            <a:r>
              <a:rPr lang="en-GB" dirty="0"/>
              <a:t>2021</a:t>
            </a:r>
          </a:p>
        </p:txBody>
      </p:sp>
      <p:sp>
        <p:nvSpPr>
          <p:cNvPr id="9" name="Slide Number Placeholder 9">
            <a:extLst>
              <a:ext uri="{FF2B5EF4-FFF2-40B4-BE49-F238E27FC236}">
                <a16:creationId xmlns:a16="http://schemas.microsoft.com/office/drawing/2014/main" id="{CC302B43-8755-4B25-A036-68EFC8791204}"/>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en-GB" smtClean="0"/>
              <a:pPr rtl="0"/>
              <a:t>10</a:t>
            </a:fld>
            <a:endParaRPr lang="en-GB"/>
          </a:p>
        </p:txBody>
      </p:sp>
      <p:pic>
        <p:nvPicPr>
          <p:cNvPr id="10" name="Picture 9">
            <a:extLst>
              <a:ext uri="{FF2B5EF4-FFF2-40B4-BE49-F238E27FC236}">
                <a16:creationId xmlns:a16="http://schemas.microsoft.com/office/drawing/2014/main" id="{32272472-5F99-D14D-AC72-FFAFFA9BC448}"/>
              </a:ext>
            </a:extLst>
          </p:cNvPr>
          <p:cNvPicPr>
            <a:picLocks noChangeAspect="1"/>
          </p:cNvPicPr>
          <p:nvPr/>
        </p:nvPicPr>
        <p:blipFill>
          <a:blip r:embed="rId3"/>
          <a:stretch>
            <a:fillRect/>
          </a:stretch>
        </p:blipFill>
        <p:spPr>
          <a:xfrm>
            <a:off x="1243270" y="397638"/>
            <a:ext cx="9403747" cy="5871209"/>
          </a:xfrm>
          <a:prstGeom prst="rect">
            <a:avLst/>
          </a:prstGeom>
        </p:spPr>
      </p:pic>
    </p:spTree>
    <p:extLst>
      <p:ext uri="{BB962C8B-B14F-4D97-AF65-F5344CB8AC3E}">
        <p14:creationId xmlns:p14="http://schemas.microsoft.com/office/powerpoint/2010/main" val="339840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60120" y="317814"/>
            <a:ext cx="10268712" cy="1700784"/>
          </a:xfrm>
        </p:spPr>
        <p:txBody>
          <a:bodyPr rtlCol="0"/>
          <a:lstStyle/>
          <a:p>
            <a:pPr rtl="0"/>
            <a:r>
              <a:rPr lang="en-US" dirty="0"/>
              <a:t>Behavior</a:t>
            </a:r>
            <a:endParaRPr lang="en-GB" dirty="0"/>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idx="1"/>
          </p:nvPr>
        </p:nvSpPr>
        <p:spPr>
          <a:xfrm>
            <a:off x="960121" y="2587752"/>
            <a:ext cx="4818888" cy="892048"/>
          </a:xfrm>
        </p:spPr>
        <p:txBody>
          <a:bodyPr rtlCol="0"/>
          <a:lstStyle/>
          <a:p>
            <a:r>
              <a:rPr lang="en-GB" dirty="0"/>
              <a:t>log4j</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629453" y="3601745"/>
            <a:ext cx="4269150" cy="2586806"/>
          </a:xfrm>
        </p:spPr>
        <p:txBody>
          <a:bodyPr vert="horz" lIns="91440" tIns="45720" rIns="91440" bIns="45720" rtlCol="0" anchor="t">
            <a:normAutofit fontScale="92500"/>
          </a:bodyPr>
          <a:lstStyle/>
          <a:p>
            <a:pPr rtl="0"/>
            <a:r>
              <a:rPr lang="en-US" dirty="0"/>
              <a:t>Log4J</a:t>
            </a:r>
            <a:r>
              <a:rPr lang="ko-KR" altLang="en-US" dirty="0"/>
              <a:t> 에서는 편리하게 사용하기 위해 </a:t>
            </a:r>
            <a:r>
              <a:rPr lang="en-US" altLang="ko-KR" dirty="0"/>
              <a:t>${</a:t>
            </a:r>
            <a:r>
              <a:rPr lang="en-US" altLang="ko-KR" dirty="0" err="1"/>
              <a:t>prefix:name</a:t>
            </a:r>
            <a:r>
              <a:rPr lang="en-US" altLang="ko-KR" dirty="0"/>
              <a:t>}</a:t>
            </a:r>
            <a:r>
              <a:rPr lang="ko-KR" altLang="en-US" dirty="0"/>
              <a:t> 형식으로 </a:t>
            </a:r>
            <a:r>
              <a:rPr lang="en-US" altLang="ko-KR" dirty="0"/>
              <a:t>java</a:t>
            </a:r>
            <a:r>
              <a:rPr lang="ko-KR" altLang="en-US" dirty="0"/>
              <a:t> 객체를 볼 수 있게 하는 문법이 존재</a:t>
            </a:r>
            <a:endParaRPr lang="en-US" altLang="ko-KR" dirty="0"/>
          </a:p>
          <a:p>
            <a:pPr rtl="0"/>
            <a:r>
              <a:rPr lang="ko-KR" altLang="en-US" dirty="0"/>
              <a:t>예를 들어 </a:t>
            </a:r>
            <a:r>
              <a:rPr lang="en-US" altLang="ko-KR" dirty="0"/>
              <a:t>${</a:t>
            </a:r>
            <a:r>
              <a:rPr lang="en-US" altLang="ko-KR" dirty="0" err="1"/>
              <a:t>java:version</a:t>
            </a:r>
            <a:r>
              <a:rPr lang="en-US" altLang="ko-KR" dirty="0"/>
              <a:t>}</a:t>
            </a:r>
            <a:r>
              <a:rPr lang="ko-KR" altLang="en-US" dirty="0"/>
              <a:t> 을 입력하면 자바 버전을 확인 가능</a:t>
            </a:r>
            <a:endParaRPr lang="en-US" altLang="ko-KR" dirty="0"/>
          </a:p>
          <a:p>
            <a:pPr rtl="0"/>
            <a:r>
              <a:rPr lang="ko-KR" altLang="en-US" dirty="0"/>
              <a:t>문제는 이런 문법이 로그가 </a:t>
            </a:r>
            <a:r>
              <a:rPr lang="ko-KR" altLang="en-US" dirty="0" err="1"/>
              <a:t>기록될때도</a:t>
            </a:r>
            <a:r>
              <a:rPr lang="ko-KR" altLang="en-US" dirty="0"/>
              <a:t> 사용 가능 했다는 것</a:t>
            </a:r>
            <a:endParaRPr lang="en-GB" dirty="0"/>
          </a:p>
        </p:txBody>
      </p:sp>
      <p:sp>
        <p:nvSpPr>
          <p:cNvPr id="8" name="Footer Placeholder 8">
            <a:extLst>
              <a:ext uri="{FF2B5EF4-FFF2-40B4-BE49-F238E27FC236}">
                <a16:creationId xmlns:a16="http://schemas.microsoft.com/office/drawing/2014/main" id="{B67120C1-6A9D-44FA-9A16-F092E488175C}"/>
              </a:ext>
            </a:extLst>
          </p:cNvPr>
          <p:cNvSpPr>
            <a:spLocks noGrp="1"/>
          </p:cNvSpPr>
          <p:nvPr>
            <p:ph type="ftr" sz="quarter" idx="11"/>
          </p:nvPr>
        </p:nvSpPr>
        <p:spPr>
          <a:xfrm>
            <a:off x="960120" y="6356350"/>
            <a:ext cx="3593407" cy="365125"/>
          </a:xfrm>
        </p:spPr>
        <p:txBody>
          <a:bodyPr rtlCol="0"/>
          <a:lstStyle/>
          <a:p>
            <a:pPr rtl="0"/>
            <a:r>
              <a:rPr lang="en-GB" dirty="0" err="1"/>
              <a:t>Argonet</a:t>
            </a:r>
            <a:endParaRPr lang="en-GB" dirty="0"/>
          </a:p>
        </p:txBody>
      </p:sp>
      <p:sp>
        <p:nvSpPr>
          <p:cNvPr id="7" name="Date Placeholder 7">
            <a:extLst>
              <a:ext uri="{FF2B5EF4-FFF2-40B4-BE49-F238E27FC236}">
                <a16:creationId xmlns:a16="http://schemas.microsoft.com/office/drawing/2014/main" id="{85BB0149-5446-495F-8B82-4AD0DE6CAFE2}"/>
              </a:ext>
            </a:extLst>
          </p:cNvPr>
          <p:cNvSpPr>
            <a:spLocks noGrp="1"/>
          </p:cNvSpPr>
          <p:nvPr>
            <p:ph type="dt" sz="half" idx="10"/>
          </p:nvPr>
        </p:nvSpPr>
        <p:spPr>
          <a:xfrm>
            <a:off x="4477512" y="6356350"/>
            <a:ext cx="3236976" cy="365125"/>
          </a:xfrm>
        </p:spPr>
        <p:txBody>
          <a:bodyPr rtlCol="0"/>
          <a:lstStyle/>
          <a:p>
            <a:pPr rtl="0"/>
            <a:r>
              <a:rPr lang="en-GB" dirty="0"/>
              <a:t>2021</a:t>
            </a:r>
          </a:p>
        </p:txBody>
      </p:sp>
      <p:sp>
        <p:nvSpPr>
          <p:cNvPr id="9" name="Slide Number Placeholder 9">
            <a:extLst>
              <a:ext uri="{FF2B5EF4-FFF2-40B4-BE49-F238E27FC236}">
                <a16:creationId xmlns:a16="http://schemas.microsoft.com/office/drawing/2014/main" id="{CC302B43-8755-4B25-A036-68EFC8791204}"/>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en-GB" smtClean="0"/>
              <a:pPr rtl="0"/>
              <a:t>11</a:t>
            </a:fld>
            <a:endParaRPr lang="en-GB"/>
          </a:p>
        </p:txBody>
      </p:sp>
      <p:sp>
        <p:nvSpPr>
          <p:cNvPr id="12" name="Text Placeholder 11">
            <a:extLst>
              <a:ext uri="{FF2B5EF4-FFF2-40B4-BE49-F238E27FC236}">
                <a16:creationId xmlns:a16="http://schemas.microsoft.com/office/drawing/2014/main" id="{36690451-F4C6-3944-8C2E-A6C541C15F26}"/>
              </a:ext>
            </a:extLst>
          </p:cNvPr>
          <p:cNvSpPr>
            <a:spLocks noGrp="1"/>
          </p:cNvSpPr>
          <p:nvPr>
            <p:ph type="body" sz="quarter" idx="3"/>
          </p:nvPr>
        </p:nvSpPr>
        <p:spPr/>
        <p:txBody>
          <a:bodyPr/>
          <a:lstStyle/>
          <a:p>
            <a:endParaRPr lang="en-KR" dirty="0"/>
          </a:p>
        </p:txBody>
      </p:sp>
      <p:pic>
        <p:nvPicPr>
          <p:cNvPr id="15" name="Content Placeholder 14">
            <a:extLst>
              <a:ext uri="{FF2B5EF4-FFF2-40B4-BE49-F238E27FC236}">
                <a16:creationId xmlns:a16="http://schemas.microsoft.com/office/drawing/2014/main" id="{BEC6C074-03CF-D84F-BC7E-AB356BA015EE}"/>
              </a:ext>
            </a:extLst>
          </p:cNvPr>
          <p:cNvPicPr>
            <a:picLocks noGrp="1" noChangeAspect="1"/>
          </p:cNvPicPr>
          <p:nvPr>
            <p:ph sz="quarter" idx="4"/>
          </p:nvPr>
        </p:nvPicPr>
        <p:blipFill>
          <a:blip r:embed="rId3"/>
          <a:stretch>
            <a:fillRect/>
          </a:stretch>
        </p:blipFill>
        <p:spPr>
          <a:xfrm>
            <a:off x="4898603" y="2281106"/>
            <a:ext cx="7293397" cy="4075244"/>
          </a:xfrm>
        </p:spPr>
      </p:pic>
    </p:spTree>
    <p:extLst>
      <p:ext uri="{BB962C8B-B14F-4D97-AF65-F5344CB8AC3E}">
        <p14:creationId xmlns:p14="http://schemas.microsoft.com/office/powerpoint/2010/main" val="3690687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1823A7F5-D90B-4998-8C79-B30F47F36D6C}"/>
              </a:ext>
            </a:extLst>
          </p:cNvPr>
          <p:cNvSpPr>
            <a:spLocks noGrp="1"/>
          </p:cNvSpPr>
          <p:nvPr>
            <p:ph type="title"/>
          </p:nvPr>
        </p:nvSpPr>
        <p:spPr>
          <a:xfrm>
            <a:off x="966213" y="336958"/>
            <a:ext cx="10616187" cy="1700784"/>
          </a:xfrm>
        </p:spPr>
        <p:txBody>
          <a:bodyPr/>
          <a:lstStyle/>
          <a:p>
            <a:endParaRPr lang="en-US"/>
          </a:p>
        </p:txBody>
      </p:sp>
      <p:sp>
        <p:nvSpPr>
          <p:cNvPr id="28" name="Content Placeholder 2">
            <a:extLst>
              <a:ext uri="{FF2B5EF4-FFF2-40B4-BE49-F238E27FC236}">
                <a16:creationId xmlns:a16="http://schemas.microsoft.com/office/drawing/2014/main" id="{93017EB5-3442-4690-9FE0-396D19C9868A}"/>
              </a:ext>
            </a:extLst>
          </p:cNvPr>
          <p:cNvSpPr>
            <a:spLocks noGrp="1"/>
          </p:cNvSpPr>
          <p:nvPr>
            <p:ph idx="1"/>
          </p:nvPr>
        </p:nvSpPr>
        <p:spPr>
          <a:xfrm>
            <a:off x="960120" y="2587752"/>
            <a:ext cx="3694176" cy="3258102"/>
          </a:xfrm>
        </p:spPr>
        <p:txBody>
          <a:bodyPr/>
          <a:lstStyle/>
          <a:p>
            <a:endParaRPr lang="en-US" dirty="0"/>
          </a:p>
        </p:txBody>
      </p:sp>
      <p:pic>
        <p:nvPicPr>
          <p:cNvPr id="8" name="Picture 7">
            <a:extLst>
              <a:ext uri="{FF2B5EF4-FFF2-40B4-BE49-F238E27FC236}">
                <a16:creationId xmlns:a16="http://schemas.microsoft.com/office/drawing/2014/main" id="{C1F2695F-F1FF-4041-A696-200D89DCAE56}"/>
              </a:ext>
            </a:extLst>
          </p:cNvPr>
          <p:cNvPicPr>
            <a:picLocks noChangeAspect="1"/>
          </p:cNvPicPr>
          <p:nvPr/>
        </p:nvPicPr>
        <p:blipFill>
          <a:blip r:embed="rId3"/>
          <a:stretch>
            <a:fillRect/>
          </a:stretch>
        </p:blipFill>
        <p:spPr>
          <a:xfrm>
            <a:off x="0" y="1"/>
            <a:ext cx="8519257" cy="6858000"/>
          </a:xfrm>
          <a:prstGeom prst="rect">
            <a:avLst/>
          </a:prstGeom>
          <a:noFill/>
        </p:spPr>
      </p:pic>
      <p:pic>
        <p:nvPicPr>
          <p:cNvPr id="9" name="Picture Placeholder 8">
            <a:extLst>
              <a:ext uri="{FF2B5EF4-FFF2-40B4-BE49-F238E27FC236}">
                <a16:creationId xmlns:a16="http://schemas.microsoft.com/office/drawing/2014/main" id="{26782FF1-9835-F744-BB14-265BBE1E44E7}"/>
              </a:ext>
            </a:extLst>
          </p:cNvPr>
          <p:cNvPicPr>
            <a:picLocks noGrp="1" noChangeAspect="1"/>
          </p:cNvPicPr>
          <p:nvPr>
            <p:ph type="pic" sz="quarter" idx="15"/>
          </p:nvPr>
        </p:nvPicPr>
        <p:blipFill>
          <a:blip r:embed="rId4"/>
          <a:srcRect l="15919" r="15919"/>
          <a:stretch>
            <a:fillRect/>
          </a:stretch>
        </p:blipFill>
        <p:spPr>
          <a:xfrm>
            <a:off x="6307098" y="0"/>
            <a:ext cx="5926701" cy="6858000"/>
          </a:xfrm>
        </p:spPr>
      </p:pic>
      <p:sp>
        <p:nvSpPr>
          <p:cNvPr id="30" name="Footer Placeholder 5">
            <a:extLst>
              <a:ext uri="{FF2B5EF4-FFF2-40B4-BE49-F238E27FC236}">
                <a16:creationId xmlns:a16="http://schemas.microsoft.com/office/drawing/2014/main" id="{5CED9217-E78D-40F0-9133-3D078EFF2610}"/>
              </a:ext>
            </a:extLst>
          </p:cNvPr>
          <p:cNvSpPr>
            <a:spLocks noGrp="1"/>
          </p:cNvSpPr>
          <p:nvPr>
            <p:ph type="ftr" sz="quarter" idx="11"/>
          </p:nvPr>
        </p:nvSpPr>
        <p:spPr>
          <a:xfrm>
            <a:off x="960121" y="6356350"/>
            <a:ext cx="3353262" cy="365125"/>
          </a:xfrm>
        </p:spPr>
        <p:txBody>
          <a:bodyPr/>
          <a:lstStyle/>
          <a:p>
            <a:pPr rtl="0">
              <a:spcAft>
                <a:spcPts val="600"/>
              </a:spcAft>
            </a:pPr>
            <a:r>
              <a:rPr lang="en-GB" noProof="0" err="1"/>
              <a:t>Argonet</a:t>
            </a:r>
            <a:endParaRPr lang="en-GB" noProof="0"/>
          </a:p>
        </p:txBody>
      </p:sp>
      <p:sp>
        <p:nvSpPr>
          <p:cNvPr id="31" name="Date Placeholder 6">
            <a:extLst>
              <a:ext uri="{FF2B5EF4-FFF2-40B4-BE49-F238E27FC236}">
                <a16:creationId xmlns:a16="http://schemas.microsoft.com/office/drawing/2014/main" id="{9C656FA0-AC99-4974-92C2-34141647D477}"/>
              </a:ext>
            </a:extLst>
          </p:cNvPr>
          <p:cNvSpPr>
            <a:spLocks noGrp="1"/>
          </p:cNvSpPr>
          <p:nvPr>
            <p:ph type="dt" sz="half" idx="10"/>
          </p:nvPr>
        </p:nvSpPr>
        <p:spPr>
          <a:xfrm>
            <a:off x="4477512" y="6356350"/>
            <a:ext cx="3236976" cy="365125"/>
          </a:xfrm>
        </p:spPr>
        <p:txBody>
          <a:bodyPr/>
          <a:lstStyle/>
          <a:p>
            <a:pPr rtl="0">
              <a:spcAft>
                <a:spcPts val="600"/>
              </a:spcAft>
            </a:pPr>
            <a:r>
              <a:rPr lang="en-GB" noProof="0"/>
              <a:t>2021</a:t>
            </a:r>
          </a:p>
        </p:txBody>
      </p:sp>
      <p:sp>
        <p:nvSpPr>
          <p:cNvPr id="32" name="Slide Number Placeholder 7">
            <a:extLst>
              <a:ext uri="{FF2B5EF4-FFF2-40B4-BE49-F238E27FC236}">
                <a16:creationId xmlns:a16="http://schemas.microsoft.com/office/drawing/2014/main" id="{F74D855D-8C98-4230-AFB2-89F7BDBE8113}"/>
              </a:ext>
            </a:extLst>
          </p:cNvPr>
          <p:cNvSpPr>
            <a:spLocks noGrp="1"/>
          </p:cNvSpPr>
          <p:nvPr>
            <p:ph type="sldNum" sz="quarter" idx="12"/>
          </p:nvPr>
        </p:nvSpPr>
        <p:spPr>
          <a:xfrm>
            <a:off x="10296144" y="6356350"/>
            <a:ext cx="932688" cy="365125"/>
          </a:xfrm>
        </p:spPr>
        <p:txBody>
          <a:bodyPr/>
          <a:lstStyle/>
          <a:p>
            <a:pPr rtl="0">
              <a:spcAft>
                <a:spcPts val="600"/>
              </a:spcAft>
            </a:pPr>
            <a:fld id="{294A09A9-5501-47C1-A89A-A340965A2BE2}" type="slidenum">
              <a:rPr lang="en-GB" noProof="0" smtClean="0"/>
              <a:pPr rtl="0">
                <a:spcAft>
                  <a:spcPts val="600"/>
                </a:spcAft>
              </a:pPr>
              <a:t>12</a:t>
            </a:fld>
            <a:endParaRPr lang="en-GB" noProof="0"/>
          </a:p>
        </p:txBody>
      </p:sp>
    </p:spTree>
    <p:extLst>
      <p:ext uri="{BB962C8B-B14F-4D97-AF65-F5344CB8AC3E}">
        <p14:creationId xmlns:p14="http://schemas.microsoft.com/office/powerpoint/2010/main" val="2803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960120" y="768096"/>
            <a:ext cx="10268712" cy="3136392"/>
          </a:xfrm>
        </p:spPr>
        <p:txBody>
          <a:bodyPr rtlCol="0"/>
          <a:lstStyle/>
          <a:p>
            <a:pPr rtl="0"/>
            <a:r>
              <a:rPr lang="en-GB" dirty="0"/>
              <a:t>third</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960120" y="4544568"/>
            <a:ext cx="10268712" cy="1545336"/>
          </a:xfrm>
        </p:spPr>
        <p:txBody>
          <a:bodyPr rtlCol="0"/>
          <a:lstStyle/>
          <a:p>
            <a:pPr rtl="0"/>
            <a:r>
              <a:rPr lang="en-GB" dirty="0"/>
              <a:t>Demonstration</a:t>
            </a:r>
          </a:p>
        </p:txBody>
      </p:sp>
    </p:spTree>
    <p:extLst>
      <p:ext uri="{BB962C8B-B14F-4D97-AF65-F5344CB8AC3E}">
        <p14:creationId xmlns:p14="http://schemas.microsoft.com/office/powerpoint/2010/main" val="696986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60120" y="317814"/>
            <a:ext cx="10268712" cy="1700784"/>
          </a:xfrm>
        </p:spPr>
        <p:txBody>
          <a:bodyPr rtlCol="0"/>
          <a:lstStyle/>
          <a:p>
            <a:pPr rtl="0"/>
            <a:r>
              <a:rPr lang="en-US" dirty="0"/>
              <a:t>Attack Scenario</a:t>
            </a:r>
            <a:endParaRPr lang="en-GB" dirty="0"/>
          </a:p>
        </p:txBody>
      </p:sp>
      <p:sp>
        <p:nvSpPr>
          <p:cNvPr id="8" name="Footer Placeholder 8">
            <a:extLst>
              <a:ext uri="{FF2B5EF4-FFF2-40B4-BE49-F238E27FC236}">
                <a16:creationId xmlns:a16="http://schemas.microsoft.com/office/drawing/2014/main" id="{B67120C1-6A9D-44FA-9A16-F092E488175C}"/>
              </a:ext>
            </a:extLst>
          </p:cNvPr>
          <p:cNvSpPr>
            <a:spLocks noGrp="1"/>
          </p:cNvSpPr>
          <p:nvPr>
            <p:ph type="ftr" sz="quarter" idx="11"/>
          </p:nvPr>
        </p:nvSpPr>
        <p:spPr>
          <a:xfrm>
            <a:off x="960120" y="6356350"/>
            <a:ext cx="3593407" cy="365125"/>
          </a:xfrm>
        </p:spPr>
        <p:txBody>
          <a:bodyPr rtlCol="0"/>
          <a:lstStyle/>
          <a:p>
            <a:pPr rtl="0"/>
            <a:r>
              <a:rPr lang="en-GB" dirty="0" err="1"/>
              <a:t>Argonet</a:t>
            </a:r>
            <a:endParaRPr lang="en-GB" dirty="0"/>
          </a:p>
        </p:txBody>
      </p:sp>
      <p:sp>
        <p:nvSpPr>
          <p:cNvPr id="7" name="Date Placeholder 7">
            <a:extLst>
              <a:ext uri="{FF2B5EF4-FFF2-40B4-BE49-F238E27FC236}">
                <a16:creationId xmlns:a16="http://schemas.microsoft.com/office/drawing/2014/main" id="{85BB0149-5446-495F-8B82-4AD0DE6CAFE2}"/>
              </a:ext>
            </a:extLst>
          </p:cNvPr>
          <p:cNvSpPr>
            <a:spLocks noGrp="1"/>
          </p:cNvSpPr>
          <p:nvPr>
            <p:ph type="dt" sz="half" idx="10"/>
          </p:nvPr>
        </p:nvSpPr>
        <p:spPr>
          <a:xfrm>
            <a:off x="4477512" y="6356350"/>
            <a:ext cx="3236976" cy="365125"/>
          </a:xfrm>
        </p:spPr>
        <p:txBody>
          <a:bodyPr rtlCol="0"/>
          <a:lstStyle/>
          <a:p>
            <a:pPr rtl="0"/>
            <a:r>
              <a:rPr lang="en-GB" dirty="0"/>
              <a:t>2021</a:t>
            </a:r>
          </a:p>
        </p:txBody>
      </p:sp>
      <p:sp>
        <p:nvSpPr>
          <p:cNvPr id="9" name="Slide Number Placeholder 9">
            <a:extLst>
              <a:ext uri="{FF2B5EF4-FFF2-40B4-BE49-F238E27FC236}">
                <a16:creationId xmlns:a16="http://schemas.microsoft.com/office/drawing/2014/main" id="{CC302B43-8755-4B25-A036-68EFC8791204}"/>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en-GB" smtClean="0"/>
              <a:pPr rtl="0"/>
              <a:t>14</a:t>
            </a:fld>
            <a:endParaRPr lang="en-GB"/>
          </a:p>
        </p:txBody>
      </p:sp>
      <p:pic>
        <p:nvPicPr>
          <p:cNvPr id="18" name="Picture 17">
            <a:extLst>
              <a:ext uri="{FF2B5EF4-FFF2-40B4-BE49-F238E27FC236}">
                <a16:creationId xmlns:a16="http://schemas.microsoft.com/office/drawing/2014/main" id="{48C05F86-51F1-7F46-A746-3A093D1A38D8}"/>
              </a:ext>
            </a:extLst>
          </p:cNvPr>
          <p:cNvPicPr>
            <a:picLocks noChangeAspect="1"/>
          </p:cNvPicPr>
          <p:nvPr/>
        </p:nvPicPr>
        <p:blipFill>
          <a:blip r:embed="rId3"/>
          <a:stretch>
            <a:fillRect/>
          </a:stretch>
        </p:blipFill>
        <p:spPr>
          <a:xfrm>
            <a:off x="1913859" y="2325320"/>
            <a:ext cx="7602280" cy="4532680"/>
          </a:xfrm>
          <a:prstGeom prst="rect">
            <a:avLst/>
          </a:prstGeom>
        </p:spPr>
      </p:pic>
    </p:spTree>
    <p:extLst>
      <p:ext uri="{BB962C8B-B14F-4D97-AF65-F5344CB8AC3E}">
        <p14:creationId xmlns:p14="http://schemas.microsoft.com/office/powerpoint/2010/main" val="2271483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60120" y="317814"/>
            <a:ext cx="10268712" cy="1700784"/>
          </a:xfrm>
        </p:spPr>
        <p:txBody>
          <a:bodyPr rtlCol="0"/>
          <a:lstStyle/>
          <a:p>
            <a:pPr rtl="0"/>
            <a:r>
              <a:rPr lang="en-US" dirty="0"/>
              <a:t>Attack Scenario</a:t>
            </a:r>
            <a:endParaRPr lang="en-GB" dirty="0"/>
          </a:p>
        </p:txBody>
      </p:sp>
      <p:sp>
        <p:nvSpPr>
          <p:cNvPr id="8" name="Footer Placeholder 8">
            <a:extLst>
              <a:ext uri="{FF2B5EF4-FFF2-40B4-BE49-F238E27FC236}">
                <a16:creationId xmlns:a16="http://schemas.microsoft.com/office/drawing/2014/main" id="{B67120C1-6A9D-44FA-9A16-F092E488175C}"/>
              </a:ext>
            </a:extLst>
          </p:cNvPr>
          <p:cNvSpPr>
            <a:spLocks noGrp="1"/>
          </p:cNvSpPr>
          <p:nvPr>
            <p:ph type="ftr" sz="quarter" idx="11"/>
          </p:nvPr>
        </p:nvSpPr>
        <p:spPr>
          <a:xfrm>
            <a:off x="960120" y="6356350"/>
            <a:ext cx="3593407" cy="365125"/>
          </a:xfrm>
        </p:spPr>
        <p:txBody>
          <a:bodyPr rtlCol="0"/>
          <a:lstStyle/>
          <a:p>
            <a:pPr rtl="0"/>
            <a:r>
              <a:rPr lang="en-GB" dirty="0" err="1"/>
              <a:t>Argonet</a:t>
            </a:r>
            <a:endParaRPr lang="en-GB" dirty="0"/>
          </a:p>
        </p:txBody>
      </p:sp>
      <p:sp>
        <p:nvSpPr>
          <p:cNvPr id="7" name="Date Placeholder 7">
            <a:extLst>
              <a:ext uri="{FF2B5EF4-FFF2-40B4-BE49-F238E27FC236}">
                <a16:creationId xmlns:a16="http://schemas.microsoft.com/office/drawing/2014/main" id="{85BB0149-5446-495F-8B82-4AD0DE6CAFE2}"/>
              </a:ext>
            </a:extLst>
          </p:cNvPr>
          <p:cNvSpPr>
            <a:spLocks noGrp="1"/>
          </p:cNvSpPr>
          <p:nvPr>
            <p:ph type="dt" sz="half" idx="10"/>
          </p:nvPr>
        </p:nvSpPr>
        <p:spPr>
          <a:xfrm>
            <a:off x="4477512" y="6356350"/>
            <a:ext cx="3236976" cy="365125"/>
          </a:xfrm>
        </p:spPr>
        <p:txBody>
          <a:bodyPr rtlCol="0"/>
          <a:lstStyle/>
          <a:p>
            <a:pPr rtl="0"/>
            <a:r>
              <a:rPr lang="en-GB" dirty="0"/>
              <a:t>2021</a:t>
            </a:r>
          </a:p>
        </p:txBody>
      </p:sp>
      <p:sp>
        <p:nvSpPr>
          <p:cNvPr id="9" name="Slide Number Placeholder 9">
            <a:extLst>
              <a:ext uri="{FF2B5EF4-FFF2-40B4-BE49-F238E27FC236}">
                <a16:creationId xmlns:a16="http://schemas.microsoft.com/office/drawing/2014/main" id="{CC302B43-8755-4B25-A036-68EFC8791204}"/>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en-GB" smtClean="0"/>
              <a:pPr rtl="0"/>
              <a:t>15</a:t>
            </a:fld>
            <a:endParaRPr lang="en-GB"/>
          </a:p>
        </p:txBody>
      </p:sp>
      <p:pic>
        <p:nvPicPr>
          <p:cNvPr id="3" name="Picture 2">
            <a:extLst>
              <a:ext uri="{FF2B5EF4-FFF2-40B4-BE49-F238E27FC236}">
                <a16:creationId xmlns:a16="http://schemas.microsoft.com/office/drawing/2014/main" id="{2116682C-F663-C042-AC68-664CE7FC2575}"/>
              </a:ext>
            </a:extLst>
          </p:cNvPr>
          <p:cNvPicPr>
            <a:picLocks noChangeAspect="1"/>
          </p:cNvPicPr>
          <p:nvPr/>
        </p:nvPicPr>
        <p:blipFill>
          <a:blip r:embed="rId3"/>
          <a:stretch>
            <a:fillRect/>
          </a:stretch>
        </p:blipFill>
        <p:spPr>
          <a:xfrm>
            <a:off x="4652392" y="2423863"/>
            <a:ext cx="1899617" cy="1899617"/>
          </a:xfrm>
          <a:prstGeom prst="rect">
            <a:avLst/>
          </a:prstGeom>
        </p:spPr>
      </p:pic>
      <p:pic>
        <p:nvPicPr>
          <p:cNvPr id="4" name="Picture 3">
            <a:extLst>
              <a:ext uri="{FF2B5EF4-FFF2-40B4-BE49-F238E27FC236}">
                <a16:creationId xmlns:a16="http://schemas.microsoft.com/office/drawing/2014/main" id="{F25F33D6-3F96-AA4E-AA9B-B6794CF9FC53}"/>
              </a:ext>
            </a:extLst>
          </p:cNvPr>
          <p:cNvPicPr>
            <a:picLocks noChangeAspect="1"/>
          </p:cNvPicPr>
          <p:nvPr/>
        </p:nvPicPr>
        <p:blipFill>
          <a:blip r:embed="rId4"/>
          <a:stretch>
            <a:fillRect/>
          </a:stretch>
        </p:blipFill>
        <p:spPr>
          <a:xfrm>
            <a:off x="9113174" y="4877967"/>
            <a:ext cx="2337268" cy="1470084"/>
          </a:xfrm>
          <a:prstGeom prst="rect">
            <a:avLst/>
          </a:prstGeom>
        </p:spPr>
      </p:pic>
      <p:pic>
        <p:nvPicPr>
          <p:cNvPr id="5" name="Picture 4">
            <a:extLst>
              <a:ext uri="{FF2B5EF4-FFF2-40B4-BE49-F238E27FC236}">
                <a16:creationId xmlns:a16="http://schemas.microsoft.com/office/drawing/2014/main" id="{66B51A5F-DB3A-534D-BFD9-420772C41A03}"/>
              </a:ext>
            </a:extLst>
          </p:cNvPr>
          <p:cNvPicPr>
            <a:picLocks noChangeAspect="1"/>
          </p:cNvPicPr>
          <p:nvPr/>
        </p:nvPicPr>
        <p:blipFill>
          <a:blip r:embed="rId5"/>
          <a:stretch>
            <a:fillRect/>
          </a:stretch>
        </p:blipFill>
        <p:spPr>
          <a:xfrm>
            <a:off x="771943" y="2650047"/>
            <a:ext cx="1557905" cy="1557905"/>
          </a:xfrm>
          <a:prstGeom prst="rect">
            <a:avLst/>
          </a:prstGeom>
        </p:spPr>
      </p:pic>
      <p:pic>
        <p:nvPicPr>
          <p:cNvPr id="10" name="Picture 9">
            <a:extLst>
              <a:ext uri="{FF2B5EF4-FFF2-40B4-BE49-F238E27FC236}">
                <a16:creationId xmlns:a16="http://schemas.microsoft.com/office/drawing/2014/main" id="{00687A5C-7735-B348-BB5E-122D937F60CA}"/>
              </a:ext>
            </a:extLst>
          </p:cNvPr>
          <p:cNvPicPr>
            <a:picLocks noChangeAspect="1"/>
          </p:cNvPicPr>
          <p:nvPr/>
        </p:nvPicPr>
        <p:blipFill>
          <a:blip r:embed="rId6"/>
          <a:stretch>
            <a:fillRect/>
          </a:stretch>
        </p:blipFill>
        <p:spPr>
          <a:xfrm>
            <a:off x="6552009" y="2634794"/>
            <a:ext cx="2814231" cy="1552679"/>
          </a:xfrm>
          <a:prstGeom prst="rect">
            <a:avLst/>
          </a:prstGeom>
        </p:spPr>
      </p:pic>
      <p:pic>
        <p:nvPicPr>
          <p:cNvPr id="11" name="Picture 10">
            <a:extLst>
              <a:ext uri="{FF2B5EF4-FFF2-40B4-BE49-F238E27FC236}">
                <a16:creationId xmlns:a16="http://schemas.microsoft.com/office/drawing/2014/main" id="{E6B823C6-D5C4-1540-BE26-F8F8F6CF4956}"/>
              </a:ext>
            </a:extLst>
          </p:cNvPr>
          <p:cNvPicPr>
            <a:picLocks noChangeAspect="1"/>
          </p:cNvPicPr>
          <p:nvPr/>
        </p:nvPicPr>
        <p:blipFill>
          <a:blip r:embed="rId7"/>
          <a:stretch>
            <a:fillRect/>
          </a:stretch>
        </p:blipFill>
        <p:spPr>
          <a:xfrm>
            <a:off x="9899036" y="2597331"/>
            <a:ext cx="1894048" cy="1552679"/>
          </a:xfrm>
          <a:prstGeom prst="rect">
            <a:avLst/>
          </a:prstGeom>
        </p:spPr>
      </p:pic>
      <p:sp>
        <p:nvSpPr>
          <p:cNvPr id="16" name="Right Arrow 15">
            <a:extLst>
              <a:ext uri="{FF2B5EF4-FFF2-40B4-BE49-F238E27FC236}">
                <a16:creationId xmlns:a16="http://schemas.microsoft.com/office/drawing/2014/main" id="{2ACD16F1-B574-694D-815D-E7B76115628B}"/>
              </a:ext>
            </a:extLst>
          </p:cNvPr>
          <p:cNvSpPr/>
          <p:nvPr/>
        </p:nvSpPr>
        <p:spPr>
          <a:xfrm>
            <a:off x="2484293" y="3256896"/>
            <a:ext cx="2078605" cy="11677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7" name="Right Arrow 16">
            <a:extLst>
              <a:ext uri="{FF2B5EF4-FFF2-40B4-BE49-F238E27FC236}">
                <a16:creationId xmlns:a16="http://schemas.microsoft.com/office/drawing/2014/main" id="{D6CFB291-6D59-1247-95ED-19BE716C5E63}"/>
              </a:ext>
            </a:extLst>
          </p:cNvPr>
          <p:cNvSpPr/>
          <p:nvPr/>
        </p:nvSpPr>
        <p:spPr>
          <a:xfrm>
            <a:off x="9366240" y="3287664"/>
            <a:ext cx="526127" cy="17201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8" name="Down Arrow 17">
            <a:extLst>
              <a:ext uri="{FF2B5EF4-FFF2-40B4-BE49-F238E27FC236}">
                <a16:creationId xmlns:a16="http://schemas.microsoft.com/office/drawing/2014/main" id="{BDA1D0F8-4494-724F-ABED-804CFF1C9F50}"/>
              </a:ext>
            </a:extLst>
          </p:cNvPr>
          <p:cNvSpPr/>
          <p:nvPr/>
        </p:nvSpPr>
        <p:spPr>
          <a:xfrm>
            <a:off x="10655525" y="4207952"/>
            <a:ext cx="190535" cy="67001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1" name="Rectangle 20">
            <a:extLst>
              <a:ext uri="{FF2B5EF4-FFF2-40B4-BE49-F238E27FC236}">
                <a16:creationId xmlns:a16="http://schemas.microsoft.com/office/drawing/2014/main" id="{9E70B56D-0932-E747-BEF3-FC69FE910EEA}"/>
              </a:ext>
            </a:extLst>
          </p:cNvPr>
          <p:cNvSpPr/>
          <p:nvPr/>
        </p:nvSpPr>
        <p:spPr>
          <a:xfrm>
            <a:off x="1424763" y="5358809"/>
            <a:ext cx="7612911" cy="11677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2" name="Down Arrow 21">
            <a:extLst>
              <a:ext uri="{FF2B5EF4-FFF2-40B4-BE49-F238E27FC236}">
                <a16:creationId xmlns:a16="http://schemas.microsoft.com/office/drawing/2014/main" id="{C9FD70D8-6B71-0F49-B028-87F4D70F3733}"/>
              </a:ext>
            </a:extLst>
          </p:cNvPr>
          <p:cNvSpPr/>
          <p:nvPr/>
        </p:nvSpPr>
        <p:spPr>
          <a:xfrm rot="10800000">
            <a:off x="1370992" y="4323479"/>
            <a:ext cx="190535" cy="115210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2812550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960120" y="768096"/>
            <a:ext cx="10268712" cy="3136392"/>
          </a:xfrm>
        </p:spPr>
        <p:txBody>
          <a:bodyPr rtlCol="0"/>
          <a:lstStyle/>
          <a:p>
            <a:pPr rtl="0"/>
            <a:r>
              <a:rPr lang="en-GB" dirty="0"/>
              <a:t>fourth</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960120" y="4544568"/>
            <a:ext cx="10268712" cy="1545336"/>
          </a:xfrm>
        </p:spPr>
        <p:txBody>
          <a:bodyPr rtlCol="0"/>
          <a:lstStyle/>
          <a:p>
            <a:pPr rtl="0"/>
            <a:r>
              <a:rPr lang="en-GB" dirty="0"/>
              <a:t>Mitigation</a:t>
            </a:r>
          </a:p>
        </p:txBody>
      </p:sp>
    </p:spTree>
    <p:extLst>
      <p:ext uri="{BB962C8B-B14F-4D97-AF65-F5344CB8AC3E}">
        <p14:creationId xmlns:p14="http://schemas.microsoft.com/office/powerpoint/2010/main" val="2838902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60120" y="317814"/>
            <a:ext cx="10268712" cy="1700784"/>
          </a:xfrm>
        </p:spPr>
        <p:txBody>
          <a:bodyPr rtlCol="0"/>
          <a:lstStyle/>
          <a:p>
            <a:pPr rtl="0"/>
            <a:r>
              <a:rPr lang="en-US" dirty="0"/>
              <a:t>Log4j scan</a:t>
            </a:r>
            <a:endParaRPr lang="en-GB" dirty="0"/>
          </a:p>
        </p:txBody>
      </p:sp>
      <p:sp>
        <p:nvSpPr>
          <p:cNvPr id="8" name="Footer Placeholder 8">
            <a:extLst>
              <a:ext uri="{FF2B5EF4-FFF2-40B4-BE49-F238E27FC236}">
                <a16:creationId xmlns:a16="http://schemas.microsoft.com/office/drawing/2014/main" id="{B67120C1-6A9D-44FA-9A16-F092E488175C}"/>
              </a:ext>
            </a:extLst>
          </p:cNvPr>
          <p:cNvSpPr>
            <a:spLocks noGrp="1"/>
          </p:cNvSpPr>
          <p:nvPr>
            <p:ph type="ftr" sz="quarter" idx="11"/>
          </p:nvPr>
        </p:nvSpPr>
        <p:spPr>
          <a:xfrm>
            <a:off x="960120" y="6356350"/>
            <a:ext cx="3593407" cy="365125"/>
          </a:xfrm>
        </p:spPr>
        <p:txBody>
          <a:bodyPr rtlCol="0"/>
          <a:lstStyle/>
          <a:p>
            <a:pPr rtl="0"/>
            <a:r>
              <a:rPr lang="en-GB" dirty="0" err="1"/>
              <a:t>Argonet</a:t>
            </a:r>
            <a:endParaRPr lang="en-GB" dirty="0"/>
          </a:p>
        </p:txBody>
      </p:sp>
      <p:sp>
        <p:nvSpPr>
          <p:cNvPr id="7" name="Date Placeholder 7">
            <a:extLst>
              <a:ext uri="{FF2B5EF4-FFF2-40B4-BE49-F238E27FC236}">
                <a16:creationId xmlns:a16="http://schemas.microsoft.com/office/drawing/2014/main" id="{85BB0149-5446-495F-8B82-4AD0DE6CAFE2}"/>
              </a:ext>
            </a:extLst>
          </p:cNvPr>
          <p:cNvSpPr>
            <a:spLocks noGrp="1"/>
          </p:cNvSpPr>
          <p:nvPr>
            <p:ph type="dt" sz="half" idx="10"/>
          </p:nvPr>
        </p:nvSpPr>
        <p:spPr>
          <a:xfrm>
            <a:off x="4477512" y="6356350"/>
            <a:ext cx="3236976" cy="365125"/>
          </a:xfrm>
        </p:spPr>
        <p:txBody>
          <a:bodyPr rtlCol="0"/>
          <a:lstStyle/>
          <a:p>
            <a:pPr rtl="0"/>
            <a:r>
              <a:rPr lang="en-GB" dirty="0"/>
              <a:t>2021</a:t>
            </a:r>
          </a:p>
        </p:txBody>
      </p:sp>
      <p:sp>
        <p:nvSpPr>
          <p:cNvPr id="9" name="Slide Number Placeholder 9">
            <a:extLst>
              <a:ext uri="{FF2B5EF4-FFF2-40B4-BE49-F238E27FC236}">
                <a16:creationId xmlns:a16="http://schemas.microsoft.com/office/drawing/2014/main" id="{CC302B43-8755-4B25-A036-68EFC8791204}"/>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en-GB" smtClean="0"/>
              <a:pPr rtl="0"/>
              <a:t>17</a:t>
            </a:fld>
            <a:endParaRPr lang="en-GB"/>
          </a:p>
        </p:txBody>
      </p:sp>
      <p:pic>
        <p:nvPicPr>
          <p:cNvPr id="3" name="Picture 2">
            <a:extLst>
              <a:ext uri="{FF2B5EF4-FFF2-40B4-BE49-F238E27FC236}">
                <a16:creationId xmlns:a16="http://schemas.microsoft.com/office/drawing/2014/main" id="{63C2DA06-C0FE-DC43-9EF4-25540392152C}"/>
              </a:ext>
            </a:extLst>
          </p:cNvPr>
          <p:cNvPicPr>
            <a:picLocks noChangeAspect="1"/>
          </p:cNvPicPr>
          <p:nvPr/>
        </p:nvPicPr>
        <p:blipFill>
          <a:blip r:embed="rId3"/>
          <a:stretch>
            <a:fillRect/>
          </a:stretch>
        </p:blipFill>
        <p:spPr>
          <a:xfrm>
            <a:off x="95694" y="2348514"/>
            <a:ext cx="4181336" cy="2095895"/>
          </a:xfrm>
          <a:prstGeom prst="rect">
            <a:avLst/>
          </a:prstGeom>
        </p:spPr>
      </p:pic>
      <p:sp>
        <p:nvSpPr>
          <p:cNvPr id="10" name="TextBox 9">
            <a:extLst>
              <a:ext uri="{FF2B5EF4-FFF2-40B4-BE49-F238E27FC236}">
                <a16:creationId xmlns:a16="http://schemas.microsoft.com/office/drawing/2014/main" id="{94E6B520-34F1-814A-B50D-B4BAE23CBAC9}"/>
              </a:ext>
            </a:extLst>
          </p:cNvPr>
          <p:cNvSpPr txBox="1"/>
          <p:nvPr/>
        </p:nvSpPr>
        <p:spPr>
          <a:xfrm>
            <a:off x="7914972" y="4203629"/>
            <a:ext cx="4605047" cy="369332"/>
          </a:xfrm>
          <a:prstGeom prst="rect">
            <a:avLst/>
          </a:prstGeom>
          <a:noFill/>
        </p:spPr>
        <p:txBody>
          <a:bodyPr wrap="square">
            <a:spAutoFit/>
          </a:bodyPr>
          <a:lstStyle/>
          <a:p>
            <a:r>
              <a:rPr lang="en-GB" dirty="0">
                <a:hlinkClick r:id="rId4"/>
              </a:rPr>
              <a:t>https://github.com/fullhunt/log4j-scan</a:t>
            </a:r>
            <a:endParaRPr lang="en-US" dirty="0"/>
          </a:p>
        </p:txBody>
      </p:sp>
      <p:pic>
        <p:nvPicPr>
          <p:cNvPr id="5" name="Picture 4">
            <a:extLst>
              <a:ext uri="{FF2B5EF4-FFF2-40B4-BE49-F238E27FC236}">
                <a16:creationId xmlns:a16="http://schemas.microsoft.com/office/drawing/2014/main" id="{3320EC94-F273-7545-9A96-E76404EFD8E0}"/>
              </a:ext>
            </a:extLst>
          </p:cNvPr>
          <p:cNvPicPr>
            <a:picLocks noChangeAspect="1"/>
          </p:cNvPicPr>
          <p:nvPr/>
        </p:nvPicPr>
        <p:blipFill>
          <a:blip r:embed="rId5"/>
          <a:stretch>
            <a:fillRect/>
          </a:stretch>
        </p:blipFill>
        <p:spPr>
          <a:xfrm>
            <a:off x="4783461" y="4572961"/>
            <a:ext cx="7298669" cy="1616970"/>
          </a:xfrm>
          <a:prstGeom prst="rect">
            <a:avLst/>
          </a:prstGeom>
        </p:spPr>
      </p:pic>
      <p:sp>
        <p:nvSpPr>
          <p:cNvPr id="12" name="TextBox 11">
            <a:extLst>
              <a:ext uri="{FF2B5EF4-FFF2-40B4-BE49-F238E27FC236}">
                <a16:creationId xmlns:a16="http://schemas.microsoft.com/office/drawing/2014/main" id="{6F11CBDA-1273-7A4A-B222-ED7726F512AF}"/>
              </a:ext>
            </a:extLst>
          </p:cNvPr>
          <p:cNvSpPr txBox="1"/>
          <p:nvPr/>
        </p:nvSpPr>
        <p:spPr>
          <a:xfrm>
            <a:off x="41396" y="4589659"/>
            <a:ext cx="4436116" cy="369332"/>
          </a:xfrm>
          <a:prstGeom prst="rect">
            <a:avLst/>
          </a:prstGeom>
          <a:noFill/>
        </p:spPr>
        <p:txBody>
          <a:bodyPr wrap="square">
            <a:spAutoFit/>
          </a:bodyPr>
          <a:lstStyle/>
          <a:p>
            <a:r>
              <a:rPr lang="en-KR" dirty="0">
                <a:hlinkClick r:id="rId6"/>
              </a:rPr>
              <a:t>https://github.com/cisagov/log4j-scanner</a:t>
            </a:r>
            <a:endParaRPr lang="en-KR" dirty="0"/>
          </a:p>
        </p:txBody>
      </p:sp>
    </p:spTree>
    <p:extLst>
      <p:ext uri="{BB962C8B-B14F-4D97-AF65-F5344CB8AC3E}">
        <p14:creationId xmlns:p14="http://schemas.microsoft.com/office/powerpoint/2010/main" val="486287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960120" y="317814"/>
            <a:ext cx="10268712" cy="1700784"/>
          </a:xfrm>
        </p:spPr>
        <p:txBody>
          <a:bodyPr rtlCol="0"/>
          <a:lstStyle/>
          <a:p>
            <a:pPr rtl="0"/>
            <a:r>
              <a:rPr lang="en-US" dirty="0"/>
              <a:t>Mitigation</a:t>
            </a:r>
            <a:endParaRPr lang="en-GB" dirty="0"/>
          </a:p>
        </p:txBody>
      </p:sp>
      <p:graphicFrame>
        <p:nvGraphicFramePr>
          <p:cNvPr id="4" name="Table 4">
            <a:extLst>
              <a:ext uri="{FF2B5EF4-FFF2-40B4-BE49-F238E27FC236}">
                <a16:creationId xmlns:a16="http://schemas.microsoft.com/office/drawing/2014/main" id="{403CD5FD-27C3-4342-BE41-F411CB8D6931}"/>
              </a:ext>
            </a:extLst>
          </p:cNvPr>
          <p:cNvGraphicFramePr>
            <a:graphicFrameLocks noGrp="1"/>
          </p:cNvGraphicFramePr>
          <p:nvPr>
            <p:ph idx="1"/>
            <p:extLst>
              <p:ext uri="{D42A27DB-BD31-4B8C-83A1-F6EECF244321}">
                <p14:modId xmlns:p14="http://schemas.microsoft.com/office/powerpoint/2010/main" val="3251296433"/>
              </p:ext>
            </p:extLst>
          </p:nvPr>
        </p:nvGraphicFramePr>
        <p:xfrm>
          <a:off x="779950" y="2470667"/>
          <a:ext cx="10629052" cy="4247334"/>
        </p:xfrm>
        <a:graphic>
          <a:graphicData uri="http://schemas.openxmlformats.org/drawingml/2006/table">
            <a:tbl>
              <a:tblPr firstRow="1">
                <a:tableStyleId>{5C22544A-7EE6-4342-B048-85BDC9FD1C3A}</a:tableStyleId>
              </a:tblPr>
              <a:tblGrid>
                <a:gridCol w="2657263">
                  <a:extLst>
                    <a:ext uri="{9D8B030D-6E8A-4147-A177-3AD203B41FA5}">
                      <a16:colId xmlns:a16="http://schemas.microsoft.com/office/drawing/2014/main" val="1689330750"/>
                    </a:ext>
                  </a:extLst>
                </a:gridCol>
                <a:gridCol w="2657263">
                  <a:extLst>
                    <a:ext uri="{9D8B030D-6E8A-4147-A177-3AD203B41FA5}">
                      <a16:colId xmlns:a16="http://schemas.microsoft.com/office/drawing/2014/main" val="2660631934"/>
                    </a:ext>
                  </a:extLst>
                </a:gridCol>
                <a:gridCol w="2657263">
                  <a:extLst>
                    <a:ext uri="{9D8B030D-6E8A-4147-A177-3AD203B41FA5}">
                      <a16:colId xmlns:a16="http://schemas.microsoft.com/office/drawing/2014/main" val="3909717689"/>
                    </a:ext>
                  </a:extLst>
                </a:gridCol>
                <a:gridCol w="2657263">
                  <a:extLst>
                    <a:ext uri="{9D8B030D-6E8A-4147-A177-3AD203B41FA5}">
                      <a16:colId xmlns:a16="http://schemas.microsoft.com/office/drawing/2014/main" val="1603189107"/>
                    </a:ext>
                  </a:extLst>
                </a:gridCol>
              </a:tblGrid>
              <a:tr h="745218">
                <a:tc>
                  <a:txBody>
                    <a:bodyPr/>
                    <a:lstStyle/>
                    <a:p>
                      <a:pPr algn="ctr" rtl="0" fontAlgn="base"/>
                      <a:r>
                        <a:rPr lang="en-GB" b="1" i="0" noProof="0">
                          <a:solidFill>
                            <a:srgbClr val="FFFFFF"/>
                          </a:solidFill>
                          <a:effectLst/>
                          <a:latin typeface="BM JUA OTF" panose="02020603020101020101" pitchFamily="18" charset="-127"/>
                          <a:ea typeface="BM JUA OTF" panose="02020603020101020101" pitchFamily="18" charset="-127"/>
                        </a:rPr>
                        <a:t>​</a:t>
                      </a:r>
                      <a:r>
                        <a:rPr lang="en-US" b="1" i="0" noProof="0">
                          <a:solidFill>
                            <a:srgbClr val="FFFFFF"/>
                          </a:solidFill>
                          <a:effectLst/>
                          <a:latin typeface="BM JUA OTF" panose="02020603020101020101" pitchFamily="18" charset="-127"/>
                          <a:ea typeface="BM JUA OTF" panose="02020603020101020101" pitchFamily="18" charset="-127"/>
                        </a:rPr>
                        <a:t>Log4j </a:t>
                      </a:r>
                      <a:r>
                        <a:rPr lang="ko-KR" altLang="en-US" b="1" i="0" noProof="0">
                          <a:solidFill>
                            <a:srgbClr val="FFFFFF"/>
                          </a:solidFill>
                          <a:effectLst/>
                          <a:latin typeface="BM JUA OTF" panose="02020603020101020101" pitchFamily="18" charset="-127"/>
                          <a:ea typeface="BM JUA OTF" panose="02020603020101020101" pitchFamily="18" charset="-127"/>
                        </a:rPr>
                        <a:t>업데이트</a:t>
                      </a:r>
                      <a:endParaRPr lang="en-GB" b="1" i="0" noProof="0" dirty="0">
                        <a:solidFill>
                          <a:srgbClr val="FFFFFF"/>
                        </a:solidFill>
                        <a:effectLst/>
                        <a:latin typeface="BM JUA OTF" panose="02020603020101020101" pitchFamily="18" charset="-127"/>
                        <a:ea typeface="BM JUA OTF" panose="02020603020101020101" pitchFamily="18" charset="-127"/>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rtl="0" fontAlgn="base"/>
                      <a:r>
                        <a:rPr lang="en-US" b="0" i="0" noProof="0">
                          <a:solidFill>
                            <a:srgbClr val="FFFFFF"/>
                          </a:solidFill>
                          <a:effectLst/>
                          <a:latin typeface="BM JUA OTF" panose="02020603020101020101" pitchFamily="18" charset="-127"/>
                          <a:ea typeface="BM JUA OTF" panose="02020603020101020101" pitchFamily="18" charset="-127"/>
                        </a:rPr>
                        <a:t>JAVA8</a:t>
                      </a:r>
                      <a:endParaRPr lang="en-GB" b="0" i="0" noProof="0" dirty="0">
                        <a:solidFill>
                          <a:srgbClr val="FFFFFF"/>
                        </a:solidFill>
                        <a:effectLst/>
                        <a:latin typeface="BM JUA OTF" panose="02020603020101020101" pitchFamily="18" charset="-127"/>
                        <a:ea typeface="BM JUA OTF" panose="02020603020101020101" pitchFamily="18" charset="-127"/>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rtl="0" fontAlgn="base"/>
                      <a:r>
                        <a:rPr lang="en-GB" b="0" i="0" noProof="0" dirty="0">
                          <a:solidFill>
                            <a:srgbClr val="FFFFFF"/>
                          </a:solidFill>
                          <a:effectLst/>
                          <a:latin typeface="BM JUA OTF" panose="02020603020101020101" pitchFamily="18" charset="-127"/>
                          <a:ea typeface="BM JUA OTF" panose="02020603020101020101" pitchFamily="18" charset="-127"/>
                        </a:rPr>
                        <a:t>JAVA7</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rtl="0" fontAlgn="base"/>
                      <a:r>
                        <a:rPr lang="en-GB" b="0" i="0" noProof="0" dirty="0">
                          <a:solidFill>
                            <a:srgbClr val="FFFFFF"/>
                          </a:solidFill>
                          <a:effectLst/>
                          <a:latin typeface="BM JUA OTF" panose="02020603020101020101" pitchFamily="18" charset="-127"/>
                          <a:ea typeface="BM JUA OTF" panose="02020603020101020101" pitchFamily="18" charset="-127"/>
                        </a:rPr>
                        <a:t>JAVA6</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79928716"/>
                  </a:ext>
                </a:extLst>
              </a:tr>
              <a:tr h="745218">
                <a:tc>
                  <a:txBody>
                    <a:bodyPr/>
                    <a:lstStyle/>
                    <a:p>
                      <a:pPr algn="ctr" rtl="0" fontAlgn="base"/>
                      <a:r>
                        <a:rPr lang="en-GB" b="0" i="0" noProof="0" dirty="0">
                          <a:solidFill>
                            <a:srgbClr val="000000"/>
                          </a:solidFill>
                          <a:effectLst/>
                          <a:latin typeface="BM JUA OTF" panose="02020603020101020101" pitchFamily="18" charset="-127"/>
                          <a:ea typeface="BM JUA OTF" panose="02020603020101020101" pitchFamily="18" charset="-127"/>
                        </a:rPr>
                        <a:t>Log4j </a:t>
                      </a:r>
                      <a:r>
                        <a:rPr lang="ko-KR" altLang="en-US" b="0" i="0" noProof="0" dirty="0">
                          <a:solidFill>
                            <a:srgbClr val="000000"/>
                          </a:solidFill>
                          <a:effectLst/>
                          <a:latin typeface="BM JUA OTF" panose="02020603020101020101" pitchFamily="18" charset="-127"/>
                          <a:ea typeface="BM JUA OTF" panose="02020603020101020101" pitchFamily="18" charset="-127"/>
                        </a:rPr>
                        <a:t>대응 버전</a:t>
                      </a:r>
                      <a:endParaRPr lang="en-GB" b="0" i="0" noProof="0" dirty="0">
                        <a:solidFill>
                          <a:srgbClr val="000000"/>
                        </a:solidFill>
                        <a:effectLst/>
                        <a:latin typeface="BM JUA OTF" panose="02020603020101020101" pitchFamily="18" charset="-127"/>
                        <a:ea typeface="BM JUA OTF" panose="02020603020101020101" pitchFamily="18" charset="-127"/>
                      </a:endParaRPr>
                    </a:p>
                  </a:txBody>
                  <a:tcPr anchor="ctr">
                    <a:lnT w="38100" cmpd="sng">
                      <a:noFill/>
                    </a:lnT>
                  </a:tcPr>
                </a:tc>
                <a:tc>
                  <a:txBody>
                    <a:bodyPr/>
                    <a:lstStyle/>
                    <a:p>
                      <a:pPr algn="ctr" rtl="0" fontAlgn="base"/>
                      <a:r>
                        <a:rPr lang="en-GB" b="0" i="0" noProof="0" dirty="0">
                          <a:solidFill>
                            <a:srgbClr val="000000"/>
                          </a:solidFill>
                          <a:effectLst/>
                          <a:latin typeface="BM JUA OTF" panose="02020603020101020101" pitchFamily="18" charset="-127"/>
                          <a:ea typeface="BM JUA OTF" panose="02020603020101020101" pitchFamily="18" charset="-127"/>
                        </a:rPr>
                        <a:t>Log4j 2.17.0</a:t>
                      </a:r>
                    </a:p>
                  </a:txBody>
                  <a:tcPr anchor="ctr">
                    <a:lnT w="38100" cmpd="sng">
                      <a:noFill/>
                    </a:lnT>
                  </a:tcPr>
                </a:tc>
                <a:tc>
                  <a:txBody>
                    <a:bodyPr/>
                    <a:lstStyle/>
                    <a:p>
                      <a:pPr algn="ctr" rtl="0" fontAlgn="base"/>
                      <a:r>
                        <a:rPr lang="en-GB" b="0" i="0" noProof="0" dirty="0">
                          <a:solidFill>
                            <a:srgbClr val="000000"/>
                          </a:solidFill>
                          <a:effectLst/>
                          <a:latin typeface="BM JUA OTF" panose="02020603020101020101" pitchFamily="18" charset="-127"/>
                          <a:ea typeface="BM JUA OTF" panose="02020603020101020101" pitchFamily="18" charset="-127"/>
                        </a:rPr>
                        <a:t>Log4j 2.12.3</a:t>
                      </a:r>
                    </a:p>
                  </a:txBody>
                  <a:tcPr anchor="ctr">
                    <a:lnT w="38100" cmpd="sng">
                      <a:noFill/>
                    </a:lnT>
                  </a:tcPr>
                </a:tc>
                <a:tc>
                  <a:txBody>
                    <a:bodyPr/>
                    <a:lstStyle/>
                    <a:p>
                      <a:pPr algn="ctr" rtl="0" fontAlgn="base"/>
                      <a:r>
                        <a:rPr lang="en-GB" b="0" i="0" noProof="0" dirty="0">
                          <a:solidFill>
                            <a:srgbClr val="000000"/>
                          </a:solidFill>
                          <a:effectLst/>
                          <a:latin typeface="BM JUA OTF" panose="02020603020101020101" pitchFamily="18" charset="-127"/>
                          <a:ea typeface="BM JUA OTF" panose="02020603020101020101" pitchFamily="18" charset="-127"/>
                        </a:rPr>
                        <a:t>Log4j 2.3.1</a:t>
                      </a:r>
                    </a:p>
                  </a:txBody>
                  <a:tcPr anchor="ctr">
                    <a:lnT w="38100" cmpd="sng">
                      <a:noFill/>
                    </a:lnT>
                  </a:tcPr>
                </a:tc>
                <a:extLst>
                  <a:ext uri="{0D108BD9-81ED-4DB2-BD59-A6C34878D82A}">
                    <a16:rowId xmlns:a16="http://schemas.microsoft.com/office/drawing/2014/main" val="1760208656"/>
                  </a:ext>
                </a:extLst>
              </a:tr>
              <a:tr h="745218">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ko-KR" altLang="en-US" b="0" i="0" noProof="0">
                          <a:solidFill>
                            <a:schemeClr val="bg1"/>
                          </a:solidFill>
                          <a:effectLst/>
                          <a:latin typeface="BM JUA OTF" panose="02020603020101020101" pitchFamily="18" charset="-127"/>
                          <a:ea typeface="BM JUA OTF" panose="02020603020101020101" pitchFamily="18" charset="-127"/>
                        </a:rPr>
                        <a:t>업데이트 불가능 한 경우</a:t>
                      </a:r>
                      <a:endParaRPr lang="en-GB" b="0" i="0" noProof="0" dirty="0">
                        <a:solidFill>
                          <a:schemeClr val="bg1"/>
                        </a:solidFill>
                        <a:effectLst/>
                        <a:latin typeface="BM JUA OTF" panose="02020603020101020101" pitchFamily="18" charset="-127"/>
                        <a:ea typeface="BM JUA OTF" panose="02020603020101020101" pitchFamily="18" charset="-127"/>
                      </a:endParaRPr>
                    </a:p>
                  </a:txBody>
                  <a:tcPr anchor="ctr">
                    <a:solidFill>
                      <a:schemeClr val="accent3"/>
                    </a:solidFill>
                  </a:tcPr>
                </a:tc>
                <a:tc>
                  <a:txBody>
                    <a:bodyPr/>
                    <a:lstStyle/>
                    <a:p>
                      <a:pPr algn="ctr" rtl="0" fontAlgn="base"/>
                      <a:r>
                        <a:rPr lang="en-US" b="0" i="0" noProof="0" dirty="0">
                          <a:solidFill>
                            <a:srgbClr val="FFFFFF"/>
                          </a:solidFill>
                          <a:effectLst/>
                          <a:latin typeface="BM JUA OTF" panose="02020603020101020101" pitchFamily="18" charset="-127"/>
                          <a:ea typeface="BM JUA OTF" panose="02020603020101020101" pitchFamily="18" charset="-127"/>
                        </a:rPr>
                        <a:t>Log4j 2.10.0</a:t>
                      </a:r>
                      <a:r>
                        <a:rPr lang="ko-KR" altLang="en-US" b="0" i="0" noProof="0" dirty="0">
                          <a:solidFill>
                            <a:srgbClr val="FFFFFF"/>
                          </a:solidFill>
                          <a:effectLst/>
                          <a:latin typeface="BM JUA OTF" panose="02020603020101020101" pitchFamily="18" charset="-127"/>
                          <a:ea typeface="BM JUA OTF" panose="02020603020101020101" pitchFamily="18" charset="-127"/>
                        </a:rPr>
                        <a:t> 이상</a:t>
                      </a:r>
                      <a:endParaRPr lang="en-GB" b="0" i="0" noProof="0" dirty="0">
                        <a:solidFill>
                          <a:srgbClr val="FFFFFF"/>
                        </a:solidFill>
                        <a:effectLst/>
                        <a:latin typeface="BM JUA OTF" panose="02020603020101020101" pitchFamily="18" charset="-127"/>
                        <a:ea typeface="BM JUA OTF" panose="02020603020101020101" pitchFamily="18" charset="-127"/>
                      </a:endParaRPr>
                    </a:p>
                  </a:txBody>
                  <a:tcPr anchor="ctr">
                    <a:solidFill>
                      <a:schemeClr val="accent3"/>
                    </a:solidFill>
                  </a:tcPr>
                </a:tc>
                <a:tc>
                  <a:txBody>
                    <a:bodyPr/>
                    <a:lstStyle/>
                    <a:p>
                      <a:pPr algn="ctr" rtl="0" fontAlgn="base"/>
                      <a:r>
                        <a:rPr lang="en-US" b="0" i="0" noProof="0">
                          <a:solidFill>
                            <a:srgbClr val="FFFFFF"/>
                          </a:solidFill>
                          <a:effectLst/>
                          <a:latin typeface="BM JUA OTF" panose="02020603020101020101" pitchFamily="18" charset="-127"/>
                          <a:ea typeface="BM JUA OTF" panose="02020603020101020101" pitchFamily="18" charset="-127"/>
                        </a:rPr>
                        <a:t>Log4j 2.7.0</a:t>
                      </a:r>
                      <a:r>
                        <a:rPr lang="ko-KR" altLang="en-US" b="0" i="0" noProof="0">
                          <a:solidFill>
                            <a:srgbClr val="FFFFFF"/>
                          </a:solidFill>
                          <a:effectLst/>
                          <a:latin typeface="BM JUA OTF" panose="02020603020101020101" pitchFamily="18" charset="-127"/>
                          <a:ea typeface="BM JUA OTF" panose="02020603020101020101" pitchFamily="18" charset="-127"/>
                        </a:rPr>
                        <a:t> 이상</a:t>
                      </a:r>
                      <a:endParaRPr lang="en-GB" b="0" i="0" noProof="0" dirty="0">
                        <a:solidFill>
                          <a:srgbClr val="FFFFFF"/>
                        </a:solidFill>
                        <a:effectLst/>
                        <a:latin typeface="BM JUA OTF" panose="02020603020101020101" pitchFamily="18" charset="-127"/>
                        <a:ea typeface="BM JUA OTF" panose="02020603020101020101" pitchFamily="18" charset="-127"/>
                      </a:endParaRPr>
                    </a:p>
                  </a:txBody>
                  <a:tcPr anchor="ctr">
                    <a:solidFill>
                      <a:schemeClr val="accent3"/>
                    </a:solidFill>
                  </a:tcPr>
                </a:tc>
                <a:tc>
                  <a:txBody>
                    <a:bodyPr/>
                    <a:lstStyle/>
                    <a:p>
                      <a:pPr algn="ctr" rtl="0" fontAlgn="base"/>
                      <a:r>
                        <a:rPr lang="ko-KR" altLang="en-US" b="0" i="0" noProof="0">
                          <a:solidFill>
                            <a:srgbClr val="FFFFFF"/>
                          </a:solidFill>
                          <a:effectLst/>
                          <a:latin typeface="BM JUA OTF" panose="02020603020101020101" pitchFamily="18" charset="-127"/>
                          <a:ea typeface="BM JUA OTF" panose="02020603020101020101" pitchFamily="18" charset="-127"/>
                        </a:rPr>
                        <a:t>그 이하의 버전</a:t>
                      </a:r>
                      <a:endParaRPr lang="en-GB" b="0" i="0" noProof="0" dirty="0">
                        <a:solidFill>
                          <a:srgbClr val="FFFFFF"/>
                        </a:solidFill>
                        <a:effectLst/>
                        <a:latin typeface="BM JUA OTF" panose="02020603020101020101" pitchFamily="18" charset="-127"/>
                        <a:ea typeface="BM JUA OTF" panose="02020603020101020101" pitchFamily="18" charset="-127"/>
                      </a:endParaRPr>
                    </a:p>
                  </a:txBody>
                  <a:tcPr anchor="ctr">
                    <a:solidFill>
                      <a:schemeClr val="accent3"/>
                    </a:solidFill>
                  </a:tcPr>
                </a:tc>
                <a:extLst>
                  <a:ext uri="{0D108BD9-81ED-4DB2-BD59-A6C34878D82A}">
                    <a16:rowId xmlns:a16="http://schemas.microsoft.com/office/drawing/2014/main" val="3634243071"/>
                  </a:ext>
                </a:extLst>
              </a:tr>
              <a:tr h="745218">
                <a:tc>
                  <a:txBody>
                    <a:bodyPr/>
                    <a:lstStyle/>
                    <a:p>
                      <a:pPr algn="ctr" rtl="0" fontAlgn="base"/>
                      <a:r>
                        <a:rPr lang="en-US" b="0" i="0" noProof="0" dirty="0">
                          <a:solidFill>
                            <a:srgbClr val="000000"/>
                          </a:solidFill>
                          <a:effectLst/>
                          <a:latin typeface="BM JUA OTF" panose="02020603020101020101" pitchFamily="18" charset="-127"/>
                          <a:ea typeface="BM JUA OTF" panose="02020603020101020101" pitchFamily="18" charset="-127"/>
                        </a:rPr>
                        <a:t>Message lookup </a:t>
                      </a:r>
                      <a:r>
                        <a:rPr lang="ko-KR" altLang="en-US" b="0" i="0" noProof="0" dirty="0">
                          <a:solidFill>
                            <a:srgbClr val="000000"/>
                          </a:solidFill>
                          <a:effectLst/>
                          <a:latin typeface="BM JUA OTF" panose="02020603020101020101" pitchFamily="18" charset="-127"/>
                          <a:ea typeface="BM JUA OTF" panose="02020603020101020101" pitchFamily="18" charset="-127"/>
                        </a:rPr>
                        <a:t>금지</a:t>
                      </a:r>
                      <a:endParaRPr lang="en-GB" b="0" i="0" noProof="0" dirty="0">
                        <a:solidFill>
                          <a:srgbClr val="000000"/>
                        </a:solidFill>
                        <a:effectLst/>
                        <a:latin typeface="BM JUA OTF" panose="02020603020101020101" pitchFamily="18" charset="-127"/>
                        <a:ea typeface="BM JUA OTF" panose="02020603020101020101" pitchFamily="18" charset="-127"/>
                      </a:endParaRPr>
                    </a:p>
                  </a:txBody>
                  <a:tcPr anchor="ctr"/>
                </a:tc>
                <a:tc>
                  <a:txBody>
                    <a:bodyPr/>
                    <a:lstStyle/>
                    <a:p>
                      <a:pPr algn="ctr" rtl="0" fontAlgn="base"/>
                      <a:r>
                        <a:rPr lang="en-GB" sz="1800" b="0" i="0" u="none" strike="noStrike" kern="1200" dirty="0">
                          <a:solidFill>
                            <a:schemeClr val="dk1"/>
                          </a:solidFill>
                          <a:effectLst/>
                          <a:latin typeface="+mn-lt"/>
                          <a:ea typeface="BM DoHyeon OTF" panose="020B0600000101010101" pitchFamily="34" charset="-127"/>
                          <a:cs typeface="+mn-cs"/>
                        </a:rPr>
                        <a:t>-Dlog4j2.formatMsgNoLookups=true</a:t>
                      </a:r>
                      <a:endParaRPr lang="en-GB" b="0" i="0" noProof="0" dirty="0">
                        <a:solidFill>
                          <a:srgbClr val="000000"/>
                        </a:solidFill>
                        <a:effectLst/>
                        <a:latin typeface="+mn-lt"/>
                        <a:ea typeface="BM DoHyeon OTF" panose="020B0600000101010101" pitchFamily="34" charset="-127"/>
                      </a:endParaRPr>
                    </a:p>
                  </a:txBody>
                  <a:tcPr anchor="ctr"/>
                </a:tc>
                <a:tc rowSpan="2">
                  <a:txBody>
                    <a:bodyPr/>
                    <a:lstStyle/>
                    <a:p>
                      <a:pPr algn="ctr" rtl="0" fontAlgn="base"/>
                      <a:r>
                        <a:rPr lang="en-GB" sz="1800" b="0" i="0" u="none" strike="noStrike" kern="1200" dirty="0">
                          <a:solidFill>
                            <a:schemeClr val="dk1"/>
                          </a:solidFill>
                          <a:effectLst/>
                          <a:latin typeface="+mn-lt"/>
                          <a:ea typeface="BM DoHyeon OTF" panose="020B0600000101010101" pitchFamily="34" charset="-127"/>
                          <a:cs typeface="+mn-cs"/>
                        </a:rPr>
                        <a:t> log4.xml</a:t>
                      </a:r>
                    </a:p>
                    <a:p>
                      <a:pPr algn="ctr" rtl="0" fontAlgn="base"/>
                      <a:r>
                        <a:rPr lang="en-GB" sz="1800" b="0" i="0" u="none" strike="noStrike" kern="1200" dirty="0" err="1">
                          <a:solidFill>
                            <a:schemeClr val="dk1"/>
                          </a:solidFill>
                          <a:effectLst/>
                          <a:latin typeface="+mn-lt"/>
                          <a:ea typeface="BM DoHyeon OTF" panose="020B0600000101010101" pitchFamily="34" charset="-127"/>
                          <a:cs typeface="+mn-cs"/>
                        </a:rPr>
                        <a:t>PatternLayout</a:t>
                      </a:r>
                      <a:endParaRPr lang="en-GB" sz="1800" b="0" i="0" u="none" strike="noStrike" kern="1200" dirty="0">
                        <a:solidFill>
                          <a:schemeClr val="dk1"/>
                        </a:solidFill>
                        <a:effectLst/>
                        <a:latin typeface="+mn-lt"/>
                        <a:ea typeface="BM DoHyeon OTF" panose="020B0600000101010101" pitchFamily="34" charset="-127"/>
                        <a:cs typeface="+mn-cs"/>
                      </a:endParaRPr>
                    </a:p>
                    <a:p>
                      <a:pPr algn="ctr" rtl="0" fontAlgn="base"/>
                      <a:r>
                        <a:rPr lang="en-US" altLang="ko-KR" sz="1800" b="0" i="0" u="none" strike="noStrike" kern="1200" dirty="0">
                          <a:solidFill>
                            <a:schemeClr val="dk1"/>
                          </a:solidFill>
                          <a:effectLst/>
                          <a:latin typeface="+mn-lt"/>
                          <a:ea typeface="BM DoHyeon OTF" panose="020B0600000101010101" pitchFamily="34" charset="-127"/>
                          <a:cs typeface="+mn-cs"/>
                        </a:rPr>
                        <a:t>%m -&gt; </a:t>
                      </a:r>
                      <a:r>
                        <a:rPr lang="en-GB" sz="1800" b="0" i="0" u="none" strike="noStrike" kern="1200" dirty="0">
                          <a:solidFill>
                            <a:schemeClr val="dk1"/>
                          </a:solidFill>
                          <a:effectLst/>
                          <a:latin typeface="+mn-lt"/>
                          <a:ea typeface="BM DoHyeon OTF" panose="020B0600000101010101" pitchFamily="34" charset="-127"/>
                          <a:cs typeface="+mn-cs"/>
                        </a:rPr>
                        <a:t>%m{</a:t>
                      </a:r>
                      <a:r>
                        <a:rPr lang="en-GB" sz="1800" b="0" i="0" u="none" strike="noStrike" kern="1200" dirty="0" err="1">
                          <a:solidFill>
                            <a:schemeClr val="dk1"/>
                          </a:solidFill>
                          <a:effectLst/>
                          <a:latin typeface="+mn-lt"/>
                          <a:ea typeface="BM DoHyeon OTF" panose="020B0600000101010101" pitchFamily="34" charset="-127"/>
                          <a:cs typeface="+mn-cs"/>
                        </a:rPr>
                        <a:t>nolookups</a:t>
                      </a:r>
                      <a:r>
                        <a:rPr lang="en-GB" sz="1800" b="0" i="0" u="none" strike="noStrike" kern="1200" dirty="0">
                          <a:solidFill>
                            <a:schemeClr val="dk1"/>
                          </a:solidFill>
                          <a:effectLst/>
                          <a:latin typeface="+mn-lt"/>
                          <a:ea typeface="BM DoHyeon OTF" panose="020B0600000101010101" pitchFamily="34" charset="-127"/>
                          <a:cs typeface="+mn-cs"/>
                        </a:rPr>
                        <a:t>}</a:t>
                      </a:r>
                      <a:endParaRPr lang="en-GB" b="0" i="0" noProof="0" dirty="0">
                        <a:solidFill>
                          <a:srgbClr val="000000"/>
                        </a:solidFill>
                        <a:effectLst/>
                        <a:latin typeface="+mn-lt"/>
                        <a:ea typeface="BM DoHyeon OTF" panose="020B0600000101010101" pitchFamily="34" charset="-127"/>
                      </a:endParaRPr>
                    </a:p>
                  </a:txBody>
                  <a:tcPr anchor="ctr"/>
                </a:tc>
                <a:tc rowSpan="2">
                  <a:txBody>
                    <a:bodyPr/>
                    <a:lstStyle/>
                    <a:p>
                      <a:pPr algn="ctr" rtl="0" fontAlgn="base"/>
                      <a:r>
                        <a:rPr lang="en-GB" dirty="0">
                          <a:latin typeface="+mn-lt"/>
                          <a:ea typeface="BM DoHyeon OTF" panose="020B0600000101010101" pitchFamily="34" charset="-127"/>
                        </a:rPr>
                        <a:t>find ./ -type f -name "log4j-core-*.jar" -exec zip -q -d "{}" org/apache/logging/log4j/core/lookup/</a:t>
                      </a:r>
                      <a:r>
                        <a:rPr lang="en-GB" dirty="0" err="1">
                          <a:latin typeface="+mn-lt"/>
                          <a:ea typeface="BM DoHyeon OTF" panose="020B0600000101010101" pitchFamily="34" charset="-127"/>
                        </a:rPr>
                        <a:t>JndiLookup.class</a:t>
                      </a:r>
                      <a:r>
                        <a:rPr lang="en-GB" dirty="0">
                          <a:latin typeface="+mn-lt"/>
                          <a:ea typeface="BM DoHyeon OTF" panose="020B0600000101010101" pitchFamily="34" charset="-127"/>
                        </a:rPr>
                        <a:t> \; </a:t>
                      </a:r>
                      <a:br>
                        <a:rPr lang="en-GB" dirty="0">
                          <a:latin typeface="+mn-lt"/>
                          <a:ea typeface="BM DoHyeon OTF" panose="020B0600000101010101" pitchFamily="34" charset="-127"/>
                        </a:rPr>
                      </a:br>
                      <a:endParaRPr lang="en-GB" b="0" i="0" noProof="0" dirty="0">
                        <a:solidFill>
                          <a:srgbClr val="000000"/>
                        </a:solidFill>
                        <a:effectLst/>
                        <a:latin typeface="+mn-lt"/>
                        <a:ea typeface="BM DoHyeon OTF" panose="020B0600000101010101" pitchFamily="34" charset="-127"/>
                      </a:endParaRPr>
                    </a:p>
                  </a:txBody>
                  <a:tcPr anchor="ctr"/>
                </a:tc>
                <a:extLst>
                  <a:ext uri="{0D108BD9-81ED-4DB2-BD59-A6C34878D82A}">
                    <a16:rowId xmlns:a16="http://schemas.microsoft.com/office/drawing/2014/main" val="415808797"/>
                  </a:ext>
                </a:extLst>
              </a:tr>
              <a:tr h="745218">
                <a:tc>
                  <a:txBody>
                    <a:bodyPr/>
                    <a:lstStyle/>
                    <a:p>
                      <a:pPr algn="ctr" rtl="0" fontAlgn="base"/>
                      <a:r>
                        <a:rPr lang="ko-KR" altLang="en-US" b="0" i="0" noProof="0" dirty="0">
                          <a:solidFill>
                            <a:srgbClr val="000000"/>
                          </a:solidFill>
                          <a:effectLst/>
                          <a:latin typeface="BM JUA OTF" panose="02020603020101020101" pitchFamily="18" charset="-127"/>
                          <a:ea typeface="BM JUA OTF" panose="02020603020101020101" pitchFamily="18" charset="-127"/>
                        </a:rPr>
                        <a:t>환경변수 변경</a:t>
                      </a:r>
                      <a:endParaRPr lang="en-GB" b="0" i="0" noProof="0" dirty="0">
                        <a:solidFill>
                          <a:srgbClr val="000000"/>
                        </a:solidFill>
                        <a:effectLst/>
                        <a:latin typeface="BM JUA OTF" panose="02020603020101020101" pitchFamily="18" charset="-127"/>
                        <a:ea typeface="BM JUA OTF" panose="02020603020101020101" pitchFamily="18" charset="-127"/>
                      </a:endParaRPr>
                    </a:p>
                  </a:txBody>
                  <a:tcPr anchor="ctr"/>
                </a:tc>
                <a:tc>
                  <a:txBody>
                    <a:bodyPr/>
                    <a:lstStyle/>
                    <a:p>
                      <a:pPr algn="ctr" rtl="0" fontAlgn="base"/>
                      <a:r>
                        <a:rPr lang="en-GB" sz="1800" b="0" i="0" u="none" strike="noStrike" kern="1200" dirty="0">
                          <a:solidFill>
                            <a:schemeClr val="dk1"/>
                          </a:solidFill>
                          <a:effectLst/>
                          <a:latin typeface="+mn-lt"/>
                          <a:ea typeface="BM DoHyeon OTF" panose="020B0600000101010101" pitchFamily="34" charset="-127"/>
                          <a:cs typeface="+mn-cs"/>
                        </a:rPr>
                        <a:t>/etc/environment</a:t>
                      </a:r>
                    </a:p>
                    <a:p>
                      <a:pPr algn="ctr" rtl="0" fontAlgn="base"/>
                      <a:r>
                        <a:rPr lang="en-GB" sz="1800" b="0" i="0" u="none" strike="noStrike" kern="1200" dirty="0">
                          <a:solidFill>
                            <a:schemeClr val="dk1"/>
                          </a:solidFill>
                          <a:effectLst/>
                          <a:latin typeface="+mn-lt"/>
                          <a:ea typeface="BM DoHyeon OTF" panose="020B0600000101010101" pitchFamily="34" charset="-127"/>
                          <a:cs typeface="+mn-cs"/>
                        </a:rPr>
                        <a:t>LOG4J_FORMAT_MSG_NO_LOOKUPS=true</a:t>
                      </a:r>
                      <a:endParaRPr lang="en-GB" b="0" i="0" noProof="0" dirty="0">
                        <a:solidFill>
                          <a:srgbClr val="000000"/>
                        </a:solidFill>
                        <a:effectLst/>
                        <a:latin typeface="+mn-lt"/>
                        <a:ea typeface="BM DoHyeon OTF" panose="020B0600000101010101" pitchFamily="34" charset="-127"/>
                      </a:endParaRPr>
                    </a:p>
                  </a:txBody>
                  <a:tcPr anchor="ctr"/>
                </a:tc>
                <a:tc vMerge="1">
                  <a:txBody>
                    <a:bodyPr/>
                    <a:lstStyle/>
                    <a:p>
                      <a:pPr algn="ctr" rtl="0" fontAlgn="base"/>
                      <a:r>
                        <a:rPr lang="en-GB" b="0" i="0" noProof="0" dirty="0">
                          <a:solidFill>
                            <a:srgbClr val="000000"/>
                          </a:solidFill>
                          <a:effectLst/>
                          <a:latin typeface="+mn-lt"/>
                        </a:rPr>
                        <a:t>2.2​</a:t>
                      </a:r>
                    </a:p>
                  </a:txBody>
                  <a:tcPr anchor="ctr"/>
                </a:tc>
                <a:tc vMerge="1">
                  <a:txBody>
                    <a:bodyPr/>
                    <a:lstStyle/>
                    <a:p>
                      <a:pPr algn="ctr" rtl="0" fontAlgn="base"/>
                      <a:r>
                        <a:rPr lang="en-GB" b="0" i="0" noProof="0" dirty="0">
                          <a:solidFill>
                            <a:srgbClr val="000000"/>
                          </a:solidFill>
                          <a:effectLst/>
                          <a:latin typeface="+mn-lt"/>
                        </a:rPr>
                        <a:t>1.7​</a:t>
                      </a:r>
                    </a:p>
                  </a:txBody>
                  <a:tcPr anchor="ctr"/>
                </a:tc>
                <a:extLst>
                  <a:ext uri="{0D108BD9-81ED-4DB2-BD59-A6C34878D82A}">
                    <a16:rowId xmlns:a16="http://schemas.microsoft.com/office/drawing/2014/main" val="380950325"/>
                  </a:ext>
                </a:extLst>
              </a:tr>
            </a:tbl>
          </a:graphicData>
        </a:graphic>
      </p:graphicFrame>
    </p:spTree>
    <p:extLst>
      <p:ext uri="{BB962C8B-B14F-4D97-AF65-F5344CB8AC3E}">
        <p14:creationId xmlns:p14="http://schemas.microsoft.com/office/powerpoint/2010/main" val="4212917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60120" y="317814"/>
            <a:ext cx="10268712" cy="1700784"/>
          </a:xfrm>
        </p:spPr>
        <p:txBody>
          <a:bodyPr rtlCol="0"/>
          <a:lstStyle/>
          <a:p>
            <a:r>
              <a:rPr lang="ko-KR" altLang="en-US" dirty="0">
                <a:latin typeface="BM JUA OTF" panose="02020603020101020101" pitchFamily="18" charset="-127"/>
                <a:ea typeface="BM JUA OTF" panose="02020603020101020101" pitchFamily="18" charset="-127"/>
              </a:rPr>
              <a:t>잘못된 대처의 예</a:t>
            </a:r>
            <a:endParaRPr lang="en-GB" dirty="0">
              <a:latin typeface="BM JUA OTF" panose="02020603020101020101" pitchFamily="18" charset="-127"/>
              <a:ea typeface="BM JUA OTF" panose="02020603020101020101" pitchFamily="18" charset="-127"/>
            </a:endParaRP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idx="1"/>
          </p:nvPr>
        </p:nvSpPr>
        <p:spPr>
          <a:xfrm>
            <a:off x="960121" y="2587752"/>
            <a:ext cx="4818888" cy="892048"/>
          </a:xfrm>
        </p:spPr>
        <p:txBody>
          <a:bodyPr rtlCol="0"/>
          <a:lstStyle/>
          <a:p>
            <a:pPr rtl="0"/>
            <a:r>
              <a:rPr lang="ko-KR" altLang="en-US" dirty="0">
                <a:latin typeface="BM JUA OTF" panose="02020603020101020101" pitchFamily="18" charset="-127"/>
                <a:ea typeface="BM JUA OTF" panose="02020603020101020101" pitchFamily="18" charset="-127"/>
              </a:rPr>
              <a:t>저는 </a:t>
            </a:r>
            <a:r>
              <a:rPr lang="en-US" altLang="ko-KR" dirty="0">
                <a:latin typeface="BM JUA OTF" panose="02020603020101020101" pitchFamily="18" charset="-127"/>
                <a:ea typeface="BM JUA OTF" panose="02020603020101020101" pitchFamily="18" charset="-127"/>
              </a:rPr>
              <a:t>log4j </a:t>
            </a:r>
            <a:r>
              <a:rPr lang="ko-KR" altLang="en-US" dirty="0" err="1">
                <a:latin typeface="BM JUA OTF" panose="02020603020101020101" pitchFamily="18" charset="-127"/>
                <a:ea typeface="BM JUA OTF" panose="02020603020101020101" pitchFamily="18" charset="-127"/>
              </a:rPr>
              <a:t>안쓰는데요</a:t>
            </a:r>
            <a:r>
              <a:rPr lang="en-US" altLang="ko-KR" dirty="0">
                <a:latin typeface="BM JUA OTF" panose="02020603020101020101" pitchFamily="18" charset="-127"/>
                <a:ea typeface="BM JUA OTF" panose="02020603020101020101" pitchFamily="18" charset="-127"/>
              </a:rPr>
              <a:t>?</a:t>
            </a:r>
            <a:endParaRPr lang="en-GB" dirty="0">
              <a:latin typeface="BM JUA OTF" panose="02020603020101020101" pitchFamily="18" charset="-127"/>
              <a:ea typeface="BM JUA OTF" panose="02020603020101020101" pitchFamily="18" charset="-127"/>
            </a:endParaRP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960120" y="3594538"/>
            <a:ext cx="4818888" cy="2586806"/>
          </a:xfrm>
        </p:spPr>
        <p:txBody>
          <a:bodyPr vert="horz" lIns="91440" tIns="45720" rIns="91440" bIns="45720" rtlCol="0" anchor="t">
            <a:normAutofit/>
          </a:bodyPr>
          <a:lstStyle/>
          <a:p>
            <a:pPr rtl="0"/>
            <a:r>
              <a:rPr lang="en-US" dirty="0">
                <a:latin typeface="BM JUA OTF" panose="02020603020101020101" pitchFamily="18" charset="-127"/>
                <a:ea typeface="BM JUA OTF" panose="02020603020101020101" pitchFamily="18" charset="-127"/>
              </a:rPr>
              <a:t>Log4j</a:t>
            </a:r>
            <a:r>
              <a:rPr lang="ko-KR" altLang="en-US" dirty="0">
                <a:latin typeface="BM JUA OTF" panose="02020603020101020101" pitchFamily="18" charset="-127"/>
                <a:ea typeface="BM JUA OTF" panose="02020603020101020101" pitchFamily="18" charset="-127"/>
              </a:rPr>
              <a:t> 있긴 한데 로그 기록하는게 하나도 없어요</a:t>
            </a:r>
            <a:r>
              <a:rPr lang="en-US" altLang="ko-KR" dirty="0">
                <a:latin typeface="BM JUA OTF" panose="02020603020101020101" pitchFamily="18" charset="-127"/>
                <a:ea typeface="BM JUA OTF" panose="02020603020101020101" pitchFamily="18" charset="-127"/>
              </a:rPr>
              <a:t>~</a:t>
            </a:r>
          </a:p>
          <a:p>
            <a:pPr rtl="0"/>
            <a:r>
              <a:rPr lang="en-US" dirty="0">
                <a:latin typeface="BM JUA OTF" panose="02020603020101020101" pitchFamily="18" charset="-127"/>
                <a:ea typeface="BM JUA OTF" panose="02020603020101020101" pitchFamily="18" charset="-127"/>
              </a:rPr>
              <a:t>Log4j </a:t>
            </a:r>
            <a:r>
              <a:rPr lang="ko-KR" altLang="en-US" dirty="0">
                <a:latin typeface="BM JUA OTF" panose="02020603020101020101" pitchFamily="18" charset="-127"/>
                <a:ea typeface="BM JUA OTF" panose="02020603020101020101" pitchFamily="18" charset="-127"/>
              </a:rPr>
              <a:t>애초에 의존성에도 추가 안했어요</a:t>
            </a:r>
            <a:r>
              <a:rPr lang="en-US" altLang="ko-KR" dirty="0">
                <a:latin typeface="BM JUA OTF" panose="02020603020101020101" pitchFamily="18" charset="-127"/>
                <a:ea typeface="BM JUA OTF" panose="02020603020101020101" pitchFamily="18" charset="-127"/>
              </a:rPr>
              <a:t>!!</a:t>
            </a:r>
            <a:endParaRPr lang="en-GB" dirty="0">
              <a:latin typeface="BM JUA OTF" panose="02020603020101020101" pitchFamily="18" charset="-127"/>
              <a:ea typeface="BM JUA OTF" panose="02020603020101020101" pitchFamily="18" charset="-127"/>
            </a:endParaRP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3"/>
          </p:nvPr>
        </p:nvSpPr>
        <p:spPr>
          <a:xfrm>
            <a:off x="6409944" y="2587752"/>
            <a:ext cx="4818888" cy="892048"/>
          </a:xfrm>
        </p:spPr>
        <p:txBody>
          <a:bodyPr rtlCol="0"/>
          <a:lstStyle/>
          <a:p>
            <a:pPr rtl="0"/>
            <a:r>
              <a:rPr lang="ko-KR" altLang="en-US" dirty="0">
                <a:latin typeface="BM JUA OTF" panose="02020603020101020101" pitchFamily="18" charset="-127"/>
                <a:ea typeface="BM JUA OTF" panose="02020603020101020101" pitchFamily="18" charset="-127"/>
              </a:rPr>
              <a:t>이 소식 듣고 </a:t>
            </a:r>
            <a:r>
              <a:rPr lang="en-US" altLang="ko-KR" dirty="0">
                <a:latin typeface="BM JUA OTF" panose="02020603020101020101" pitchFamily="18" charset="-127"/>
                <a:ea typeface="BM JUA OTF" panose="02020603020101020101" pitchFamily="18" charset="-127"/>
              </a:rPr>
              <a:t>lo4j </a:t>
            </a:r>
            <a:r>
              <a:rPr lang="ko-KR" altLang="en-US" dirty="0">
                <a:latin typeface="BM JUA OTF" panose="02020603020101020101" pitchFamily="18" charset="-127"/>
                <a:ea typeface="BM JUA OTF" panose="02020603020101020101" pitchFamily="18" charset="-127"/>
              </a:rPr>
              <a:t>지웠어요</a:t>
            </a:r>
            <a:endParaRPr lang="en-GB" dirty="0">
              <a:latin typeface="BM JUA OTF" panose="02020603020101020101" pitchFamily="18" charset="-127"/>
              <a:ea typeface="BM JUA OTF" panose="02020603020101020101" pitchFamily="18" charset="-127"/>
            </a:endParaRP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6409944" y="3594538"/>
            <a:ext cx="4818888" cy="2586806"/>
          </a:xfrm>
        </p:spPr>
        <p:txBody>
          <a:bodyPr rtlCol="0">
            <a:normAutofit/>
          </a:bodyPr>
          <a:lstStyle/>
          <a:p>
            <a:pPr rtl="0"/>
            <a:r>
              <a:rPr lang="ko-KR" altLang="en-US" dirty="0">
                <a:latin typeface="BM JUA OTF" panose="02020603020101020101" pitchFamily="18" charset="-127"/>
                <a:ea typeface="BM JUA OTF" panose="02020603020101020101" pitchFamily="18" charset="-127"/>
              </a:rPr>
              <a:t>당장 </a:t>
            </a:r>
            <a:r>
              <a:rPr lang="en-US" altLang="ko-KR" dirty="0" err="1">
                <a:latin typeface="BM JUA OTF" panose="02020603020101020101" pitchFamily="18" charset="-127"/>
                <a:ea typeface="BM JUA OTF" panose="02020603020101020101" pitchFamily="18" charset="-127"/>
              </a:rPr>
              <a:t>pom.xml</a:t>
            </a:r>
            <a:r>
              <a:rPr lang="ko-KR" altLang="en-US" dirty="0">
                <a:latin typeface="BM JUA OTF" panose="02020603020101020101" pitchFamily="18" charset="-127"/>
                <a:ea typeface="BM JUA OTF" panose="02020603020101020101" pitchFamily="18" charset="-127"/>
              </a:rPr>
              <a:t>에서 </a:t>
            </a:r>
            <a:r>
              <a:rPr lang="en-US" altLang="ko-KR" dirty="0">
                <a:latin typeface="BM JUA OTF" panose="02020603020101020101" pitchFamily="18" charset="-127"/>
                <a:ea typeface="BM JUA OTF" panose="02020603020101020101" pitchFamily="18" charset="-127"/>
              </a:rPr>
              <a:t>log4j</a:t>
            </a:r>
            <a:r>
              <a:rPr lang="ko-KR" altLang="en-US" dirty="0">
                <a:latin typeface="BM JUA OTF" panose="02020603020101020101" pitchFamily="18" charset="-127"/>
                <a:ea typeface="BM JUA OTF" panose="02020603020101020101" pitchFamily="18" charset="-127"/>
              </a:rPr>
              <a:t> </a:t>
            </a:r>
            <a:r>
              <a:rPr lang="ko-KR" altLang="en-US" dirty="0" err="1">
                <a:latin typeface="BM JUA OTF" panose="02020603020101020101" pitchFamily="18" charset="-127"/>
                <a:ea typeface="BM JUA OTF" panose="02020603020101020101" pitchFamily="18" charset="-127"/>
              </a:rPr>
              <a:t>지웠으니깐</a:t>
            </a:r>
            <a:r>
              <a:rPr lang="ko-KR" altLang="en-US" dirty="0">
                <a:latin typeface="BM JUA OTF" panose="02020603020101020101" pitchFamily="18" charset="-127"/>
                <a:ea typeface="BM JUA OTF" panose="02020603020101020101" pitchFamily="18" charset="-127"/>
              </a:rPr>
              <a:t> 대응 끝났어요</a:t>
            </a:r>
            <a:r>
              <a:rPr lang="en-US" altLang="ko-KR" dirty="0">
                <a:latin typeface="BM JUA OTF" panose="02020603020101020101" pitchFamily="18" charset="-127"/>
                <a:ea typeface="BM JUA OTF" panose="02020603020101020101" pitchFamily="18" charset="-127"/>
              </a:rPr>
              <a:t>~</a:t>
            </a:r>
          </a:p>
          <a:p>
            <a:pPr rtl="0"/>
            <a:r>
              <a:rPr lang="ko-KR" altLang="en-US" dirty="0">
                <a:latin typeface="BM JUA OTF" panose="02020603020101020101" pitchFamily="18" charset="-127"/>
                <a:ea typeface="BM JUA OTF" panose="02020603020101020101" pitchFamily="18" charset="-127"/>
              </a:rPr>
              <a:t>실제 </a:t>
            </a:r>
            <a:r>
              <a:rPr lang="en-US" altLang="ko-KR" dirty="0">
                <a:latin typeface="BM JUA OTF" panose="02020603020101020101" pitchFamily="18" charset="-127"/>
                <a:ea typeface="BM JUA OTF" panose="02020603020101020101" pitchFamily="18" charset="-127"/>
              </a:rPr>
              <a:t>log4j</a:t>
            </a:r>
            <a:r>
              <a:rPr lang="ko-KR" altLang="en-US" dirty="0">
                <a:latin typeface="BM JUA OTF" panose="02020603020101020101" pitchFamily="18" charset="-127"/>
                <a:ea typeface="BM JUA OTF" panose="02020603020101020101" pitchFamily="18" charset="-127"/>
              </a:rPr>
              <a:t> 이슈화 후 </a:t>
            </a:r>
            <a:r>
              <a:rPr lang="en-US" altLang="ko-KR" dirty="0" err="1">
                <a:latin typeface="BM JUA OTF" panose="02020603020101020101" pitchFamily="18" charset="-127"/>
                <a:ea typeface="BM JUA OTF" panose="02020603020101020101" pitchFamily="18" charset="-127"/>
              </a:rPr>
              <a:t>Github</a:t>
            </a:r>
            <a:r>
              <a:rPr lang="ko-KR" altLang="en-US" dirty="0">
                <a:latin typeface="BM JUA OTF" panose="02020603020101020101" pitchFamily="18" charset="-127"/>
                <a:ea typeface="BM JUA OTF" panose="02020603020101020101" pitchFamily="18" charset="-127"/>
              </a:rPr>
              <a:t> </a:t>
            </a:r>
            <a:r>
              <a:rPr lang="en-US" altLang="ko-KR" dirty="0"/>
              <a:t>follower </a:t>
            </a:r>
            <a:r>
              <a:rPr lang="ko-KR" altLang="en-US" dirty="0">
                <a:latin typeface="BM JUA OTF" panose="02020603020101020101" pitchFamily="18" charset="-127"/>
                <a:ea typeface="BM JUA OTF" panose="02020603020101020101" pitchFamily="18" charset="-127"/>
              </a:rPr>
              <a:t>목록의 활동에 올라오고 있는 상당수의 </a:t>
            </a:r>
            <a:r>
              <a:rPr lang="en-US" altLang="ko-KR" dirty="0">
                <a:latin typeface="BM JUA OTF" panose="02020603020101020101" pitchFamily="18" charset="-127"/>
                <a:ea typeface="BM JUA OTF" panose="02020603020101020101" pitchFamily="18" charset="-127"/>
              </a:rPr>
              <a:t>commit</a:t>
            </a:r>
            <a:endParaRPr lang="en-GB" dirty="0">
              <a:latin typeface="BM JUA OTF" panose="02020603020101020101" pitchFamily="18" charset="-127"/>
              <a:ea typeface="BM JUA OTF" panose="02020603020101020101" pitchFamily="18" charset="-127"/>
            </a:endParaRPr>
          </a:p>
        </p:txBody>
      </p:sp>
      <p:sp>
        <p:nvSpPr>
          <p:cNvPr id="8" name="Footer Placeholder 8">
            <a:extLst>
              <a:ext uri="{FF2B5EF4-FFF2-40B4-BE49-F238E27FC236}">
                <a16:creationId xmlns:a16="http://schemas.microsoft.com/office/drawing/2014/main" id="{B67120C1-6A9D-44FA-9A16-F092E488175C}"/>
              </a:ext>
            </a:extLst>
          </p:cNvPr>
          <p:cNvSpPr>
            <a:spLocks noGrp="1"/>
          </p:cNvSpPr>
          <p:nvPr>
            <p:ph type="ftr" sz="quarter" idx="11"/>
          </p:nvPr>
        </p:nvSpPr>
        <p:spPr>
          <a:xfrm>
            <a:off x="960120" y="6356350"/>
            <a:ext cx="3593407" cy="365125"/>
          </a:xfrm>
        </p:spPr>
        <p:txBody>
          <a:bodyPr rtlCol="0"/>
          <a:lstStyle/>
          <a:p>
            <a:pPr rtl="0"/>
            <a:r>
              <a:rPr lang="en-GB" dirty="0" err="1"/>
              <a:t>Argonet</a:t>
            </a:r>
            <a:endParaRPr lang="en-GB" dirty="0"/>
          </a:p>
        </p:txBody>
      </p:sp>
      <p:sp>
        <p:nvSpPr>
          <p:cNvPr id="7" name="Date Placeholder 7">
            <a:extLst>
              <a:ext uri="{FF2B5EF4-FFF2-40B4-BE49-F238E27FC236}">
                <a16:creationId xmlns:a16="http://schemas.microsoft.com/office/drawing/2014/main" id="{85BB0149-5446-495F-8B82-4AD0DE6CAFE2}"/>
              </a:ext>
            </a:extLst>
          </p:cNvPr>
          <p:cNvSpPr>
            <a:spLocks noGrp="1"/>
          </p:cNvSpPr>
          <p:nvPr>
            <p:ph type="dt" sz="half" idx="10"/>
          </p:nvPr>
        </p:nvSpPr>
        <p:spPr>
          <a:xfrm>
            <a:off x="4477512" y="6356350"/>
            <a:ext cx="3236976" cy="365125"/>
          </a:xfrm>
        </p:spPr>
        <p:txBody>
          <a:bodyPr rtlCol="0"/>
          <a:lstStyle/>
          <a:p>
            <a:pPr rtl="0"/>
            <a:r>
              <a:rPr lang="en-GB" dirty="0"/>
              <a:t>2021</a:t>
            </a:r>
          </a:p>
        </p:txBody>
      </p:sp>
      <p:sp>
        <p:nvSpPr>
          <p:cNvPr id="9" name="Slide Number Placeholder 9">
            <a:extLst>
              <a:ext uri="{FF2B5EF4-FFF2-40B4-BE49-F238E27FC236}">
                <a16:creationId xmlns:a16="http://schemas.microsoft.com/office/drawing/2014/main" id="{CC302B43-8755-4B25-A036-68EFC8791204}"/>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en-GB" smtClean="0"/>
              <a:pPr rtl="0"/>
              <a:t>19</a:t>
            </a:fld>
            <a:endParaRPr lang="en-GB"/>
          </a:p>
        </p:txBody>
      </p:sp>
      <p:pic>
        <p:nvPicPr>
          <p:cNvPr id="11" name="Picture 10">
            <a:extLst>
              <a:ext uri="{FF2B5EF4-FFF2-40B4-BE49-F238E27FC236}">
                <a16:creationId xmlns:a16="http://schemas.microsoft.com/office/drawing/2014/main" id="{89FDFF4A-B24A-5640-B074-79795030122A}"/>
              </a:ext>
            </a:extLst>
          </p:cNvPr>
          <p:cNvPicPr>
            <a:picLocks noChangeAspect="1"/>
          </p:cNvPicPr>
          <p:nvPr/>
        </p:nvPicPr>
        <p:blipFill>
          <a:blip r:embed="rId3"/>
          <a:stretch>
            <a:fillRect/>
          </a:stretch>
        </p:blipFill>
        <p:spPr>
          <a:xfrm>
            <a:off x="1956308" y="317814"/>
            <a:ext cx="7645400" cy="6438900"/>
          </a:xfrm>
          <a:prstGeom prst="rect">
            <a:avLst/>
          </a:prstGeom>
        </p:spPr>
      </p:pic>
    </p:spTree>
    <p:extLst>
      <p:ext uri="{BB962C8B-B14F-4D97-AF65-F5344CB8AC3E}">
        <p14:creationId xmlns:p14="http://schemas.microsoft.com/office/powerpoint/2010/main" val="24298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a:extLst>
              <a:ext uri="{FF2B5EF4-FFF2-40B4-BE49-F238E27FC236}">
                <a16:creationId xmlns:a16="http://schemas.microsoft.com/office/drawing/2014/main" id="{742A82AB-F005-49A7-9C16-0AF17C1E992A}"/>
              </a:ext>
            </a:extLst>
          </p:cNvPr>
          <p:cNvSpPr>
            <a:spLocks noGrp="1"/>
          </p:cNvSpPr>
          <p:nvPr>
            <p:ph type="title"/>
          </p:nvPr>
        </p:nvSpPr>
        <p:spPr>
          <a:xfrm>
            <a:off x="966213" y="336958"/>
            <a:ext cx="10616187" cy="1700784"/>
          </a:xfrm>
        </p:spPr>
        <p:txBody>
          <a:bodyPr rtlCol="0" anchor="ctr">
            <a:normAutofit/>
          </a:bodyPr>
          <a:lstStyle/>
          <a:p>
            <a:r>
              <a:rPr lang="en-US" dirty="0"/>
              <a:t>AGENDA</a:t>
            </a:r>
            <a:endParaRPr lang="en-GB" dirty="0"/>
          </a:p>
        </p:txBody>
      </p:sp>
      <p:sp>
        <p:nvSpPr>
          <p:cNvPr id="29" name="Content Placeholder 28">
            <a:extLst>
              <a:ext uri="{FF2B5EF4-FFF2-40B4-BE49-F238E27FC236}">
                <a16:creationId xmlns:a16="http://schemas.microsoft.com/office/drawing/2014/main" id="{72142BC0-18E5-42CE-A02F-AC348DDCE465}"/>
              </a:ext>
            </a:extLst>
          </p:cNvPr>
          <p:cNvSpPr>
            <a:spLocks noGrp="1"/>
          </p:cNvSpPr>
          <p:nvPr>
            <p:ph idx="1"/>
          </p:nvPr>
        </p:nvSpPr>
        <p:spPr>
          <a:xfrm>
            <a:off x="960120" y="2587752"/>
            <a:ext cx="3694176" cy="3258102"/>
          </a:xfrm>
        </p:spPr>
        <p:txBody>
          <a:bodyPr rtlCol="0">
            <a:normAutofit/>
          </a:bodyPr>
          <a:lstStyle/>
          <a:p>
            <a:pPr rtl="0"/>
            <a:r>
              <a:rPr lang="en-US" sz="3600" dirty="0">
                <a:latin typeface="BM JUA OTF" panose="02020603020101020101" pitchFamily="18" charset="-127"/>
                <a:ea typeface="BM JUA OTF" panose="02020603020101020101" pitchFamily="18" charset="-127"/>
              </a:rPr>
              <a:t>1. </a:t>
            </a:r>
            <a:r>
              <a:rPr lang="ko-KR" altLang="en-US" sz="3600" dirty="0">
                <a:latin typeface="BM JUA OTF" panose="02020603020101020101" pitchFamily="18" charset="-127"/>
                <a:ea typeface="BM JUA OTF" panose="02020603020101020101" pitchFamily="18" charset="-127"/>
              </a:rPr>
              <a:t>소개</a:t>
            </a:r>
            <a:endParaRPr lang="en-GB" sz="3600" dirty="0">
              <a:latin typeface="BM JUA OTF" panose="02020603020101020101" pitchFamily="18" charset="-127"/>
              <a:ea typeface="BM JUA OTF" panose="02020603020101020101" pitchFamily="18" charset="-127"/>
            </a:endParaRPr>
          </a:p>
          <a:p>
            <a:pPr rtl="0"/>
            <a:r>
              <a:rPr lang="en-US" altLang="ko-KR" sz="3600" dirty="0">
                <a:latin typeface="BM JUA OTF" panose="02020603020101020101" pitchFamily="18" charset="-127"/>
                <a:ea typeface="BM JUA OTF" panose="02020603020101020101" pitchFamily="18" charset="-127"/>
              </a:rPr>
              <a:t>2. </a:t>
            </a:r>
            <a:r>
              <a:rPr lang="ko-KR" altLang="en-US" sz="3600" dirty="0">
                <a:latin typeface="BM JUA OTF" panose="02020603020101020101" pitchFamily="18" charset="-127"/>
                <a:ea typeface="BM JUA OTF" panose="02020603020101020101" pitchFamily="18" charset="-127"/>
              </a:rPr>
              <a:t>공격 원리</a:t>
            </a:r>
            <a:endParaRPr lang="en-GB" sz="3600" dirty="0">
              <a:latin typeface="BM JUA OTF" panose="02020603020101020101" pitchFamily="18" charset="-127"/>
              <a:ea typeface="BM JUA OTF" panose="02020603020101020101" pitchFamily="18" charset="-127"/>
            </a:endParaRPr>
          </a:p>
          <a:p>
            <a:pPr rtl="0"/>
            <a:r>
              <a:rPr lang="en-US" sz="3600" dirty="0">
                <a:latin typeface="BM JUA OTF" panose="02020603020101020101" pitchFamily="18" charset="-127"/>
                <a:ea typeface="BM JUA OTF" panose="02020603020101020101" pitchFamily="18" charset="-127"/>
              </a:rPr>
              <a:t>3. </a:t>
            </a:r>
            <a:r>
              <a:rPr lang="ko-KR" altLang="en-US" sz="3600" dirty="0">
                <a:latin typeface="BM JUA OTF" panose="02020603020101020101" pitchFamily="18" charset="-127"/>
                <a:ea typeface="BM JUA OTF" panose="02020603020101020101" pitchFamily="18" charset="-127"/>
              </a:rPr>
              <a:t>공격 시연</a:t>
            </a:r>
            <a:endParaRPr lang="en-GB" sz="3600" dirty="0">
              <a:latin typeface="BM JUA OTF" panose="02020603020101020101" pitchFamily="18" charset="-127"/>
              <a:ea typeface="BM JUA OTF" panose="02020603020101020101" pitchFamily="18" charset="-127"/>
            </a:endParaRPr>
          </a:p>
          <a:p>
            <a:r>
              <a:rPr lang="en-GB" sz="3600" dirty="0">
                <a:latin typeface="BM JUA OTF" panose="02020603020101020101" pitchFamily="18" charset="-127"/>
                <a:ea typeface="BM JUA OTF" panose="02020603020101020101" pitchFamily="18" charset="-127"/>
              </a:rPr>
              <a:t>4. </a:t>
            </a:r>
            <a:r>
              <a:rPr lang="ko-KR" altLang="en-US" sz="3600" dirty="0">
                <a:latin typeface="BM JUA OTF" panose="02020603020101020101" pitchFamily="18" charset="-127"/>
                <a:ea typeface="BM JUA OTF" panose="02020603020101020101" pitchFamily="18" charset="-127"/>
              </a:rPr>
              <a:t>대응 방안</a:t>
            </a:r>
            <a:endParaRPr lang="en-GB" sz="3600" dirty="0">
              <a:latin typeface="BM JUA OTF" panose="02020603020101020101" pitchFamily="18" charset="-127"/>
              <a:ea typeface="BM JUA OTF" panose="02020603020101020101" pitchFamily="18" charset="-127"/>
            </a:endParaRPr>
          </a:p>
          <a:p>
            <a:pPr rtl="0"/>
            <a:endParaRPr lang="en-GB" sz="3600" dirty="0">
              <a:latin typeface="BM JUA OTF" panose="02020603020101020101" pitchFamily="18" charset="-127"/>
              <a:ea typeface="BM JUA OTF" panose="02020603020101020101" pitchFamily="18" charset="-127"/>
            </a:endParaRPr>
          </a:p>
        </p:txBody>
      </p:sp>
      <p:pic>
        <p:nvPicPr>
          <p:cNvPr id="22" name="Picture Placeholder 21" descr="Picture of a train going through a city ">
            <a:extLst>
              <a:ext uri="{FF2B5EF4-FFF2-40B4-BE49-F238E27FC236}">
                <a16:creationId xmlns:a16="http://schemas.microsoft.com/office/drawing/2014/main" id="{9AD18647-9CDA-4709-9738-A5B5C1DB545C}"/>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1772" r="-4" b="-4"/>
          <a:stretch/>
        </p:blipFill>
        <p:spPr>
          <a:xfrm>
            <a:off x="5297764" y="2265363"/>
            <a:ext cx="3479524" cy="3951287"/>
          </a:xfrm>
          <a:noFill/>
        </p:spPr>
      </p:pic>
      <p:pic>
        <p:nvPicPr>
          <p:cNvPr id="34" name="Picture Placeholder 33" descr="A picture containing text, building, outdoor, sky">
            <a:extLst>
              <a:ext uri="{FF2B5EF4-FFF2-40B4-BE49-F238E27FC236}">
                <a16:creationId xmlns:a16="http://schemas.microsoft.com/office/drawing/2014/main" id="{E23E4EA2-AE1C-4911-AC13-FD854477A2FB}"/>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l="2073" r="-2" b="-2"/>
          <a:stretch/>
        </p:blipFill>
        <p:spPr>
          <a:xfrm>
            <a:off x="8777288" y="2265363"/>
            <a:ext cx="3414712" cy="3951287"/>
          </a:xfrm>
          <a:noFill/>
        </p:spPr>
      </p:pic>
      <p:sp>
        <p:nvSpPr>
          <p:cNvPr id="7" name="Footer Placeholder 8">
            <a:extLst>
              <a:ext uri="{FF2B5EF4-FFF2-40B4-BE49-F238E27FC236}">
                <a16:creationId xmlns:a16="http://schemas.microsoft.com/office/drawing/2014/main" id="{EA683B60-B65C-41B7-A2DD-F978D1E9EAC1}"/>
              </a:ext>
            </a:extLst>
          </p:cNvPr>
          <p:cNvSpPr>
            <a:spLocks noGrp="1"/>
          </p:cNvSpPr>
          <p:nvPr>
            <p:ph type="ftr" sz="quarter" idx="11"/>
          </p:nvPr>
        </p:nvSpPr>
        <p:spPr>
          <a:xfrm>
            <a:off x="960121" y="6356350"/>
            <a:ext cx="3353262" cy="365125"/>
          </a:xfrm>
        </p:spPr>
        <p:txBody>
          <a:bodyPr rtlCol="0" anchor="ctr">
            <a:normAutofit/>
          </a:bodyPr>
          <a:lstStyle/>
          <a:p>
            <a:pPr rtl="0">
              <a:spcAft>
                <a:spcPts val="600"/>
              </a:spcAft>
            </a:pPr>
            <a:endParaRPr lang="en-GB" dirty="0"/>
          </a:p>
        </p:txBody>
      </p:sp>
      <p:sp>
        <p:nvSpPr>
          <p:cNvPr id="6" name="Date Placeholder 7">
            <a:extLst>
              <a:ext uri="{FF2B5EF4-FFF2-40B4-BE49-F238E27FC236}">
                <a16:creationId xmlns:a16="http://schemas.microsoft.com/office/drawing/2014/main" id="{4722503D-ED2B-46FC-B35C-DA57B68DB58F}"/>
              </a:ext>
            </a:extLst>
          </p:cNvPr>
          <p:cNvSpPr>
            <a:spLocks noGrp="1"/>
          </p:cNvSpPr>
          <p:nvPr>
            <p:ph type="dt" sz="half" idx="10"/>
          </p:nvPr>
        </p:nvSpPr>
        <p:spPr>
          <a:xfrm>
            <a:off x="4477512" y="6356350"/>
            <a:ext cx="3236976" cy="365125"/>
          </a:xfrm>
        </p:spPr>
        <p:txBody>
          <a:bodyPr rtlCol="0" anchor="ctr">
            <a:normAutofit/>
          </a:bodyPr>
          <a:lstStyle/>
          <a:p>
            <a:pPr rtl="0">
              <a:spcAft>
                <a:spcPts val="600"/>
              </a:spcAft>
            </a:pPr>
            <a:r>
              <a:rPr lang="en-GB" dirty="0"/>
              <a:t>20</a:t>
            </a:r>
            <a:r>
              <a:rPr lang="en-US" altLang="ko-KR" dirty="0"/>
              <a:t>21</a:t>
            </a:r>
            <a:endParaRPr lang="en-GB" dirty="0"/>
          </a:p>
        </p:txBody>
      </p:sp>
      <p:sp>
        <p:nvSpPr>
          <p:cNvPr id="8" name="Slide Number Placeholder 9">
            <a:extLst>
              <a:ext uri="{FF2B5EF4-FFF2-40B4-BE49-F238E27FC236}">
                <a16:creationId xmlns:a16="http://schemas.microsoft.com/office/drawing/2014/main" id="{E50D8CA2-FDF5-4FB0-A313-B120969EA663}"/>
              </a:ext>
            </a:extLst>
          </p:cNvPr>
          <p:cNvSpPr>
            <a:spLocks noGrp="1"/>
          </p:cNvSpPr>
          <p:nvPr>
            <p:ph type="sldNum" sz="quarter" idx="12"/>
          </p:nvPr>
        </p:nvSpPr>
        <p:spPr>
          <a:xfrm>
            <a:off x="10296144" y="6356350"/>
            <a:ext cx="932688" cy="365125"/>
          </a:xfrm>
        </p:spPr>
        <p:txBody>
          <a:bodyPr rtlCol="0" anchor="ctr">
            <a:normAutofit/>
          </a:bodyPr>
          <a:lstStyle/>
          <a:p>
            <a:pPr rtl="0">
              <a:spcAft>
                <a:spcPts val="600"/>
              </a:spcAft>
            </a:pPr>
            <a:fld id="{F97E8200-1950-409B-82E7-99938E7AE355}" type="slidenum">
              <a:rPr lang="en-GB" smtClean="0"/>
              <a:pPr rtl="0">
                <a:spcAft>
                  <a:spcPts val="600"/>
                </a:spcAft>
              </a:pPr>
              <a:t>2</a:t>
            </a:fld>
            <a:endParaRPr lang="en-GB"/>
          </a:p>
        </p:txBody>
      </p:sp>
    </p:spTree>
    <p:extLst>
      <p:ext uri="{BB962C8B-B14F-4D97-AF65-F5344CB8AC3E}">
        <p14:creationId xmlns:p14="http://schemas.microsoft.com/office/powerpoint/2010/main" val="2593787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CEB845D9-890B-484B-975B-B5F85434B469}"/>
              </a:ext>
            </a:extLst>
          </p:cNvPr>
          <p:cNvSpPr>
            <a:spLocks noGrp="1"/>
          </p:cNvSpPr>
          <p:nvPr>
            <p:ph type="title"/>
          </p:nvPr>
        </p:nvSpPr>
        <p:spPr>
          <a:xfrm>
            <a:off x="771830" y="635000"/>
            <a:ext cx="5171770" cy="2039374"/>
          </a:xfrm>
        </p:spPr>
        <p:txBody>
          <a:bodyPr rtlCol="0">
            <a:normAutofit/>
          </a:bodyPr>
          <a:lstStyle/>
          <a:p>
            <a:pPr rtl="0"/>
            <a:r>
              <a:rPr lang="en-GB" dirty="0"/>
              <a:t>SUMMARY</a:t>
            </a:r>
          </a:p>
        </p:txBody>
      </p:sp>
      <p:sp>
        <p:nvSpPr>
          <p:cNvPr id="15" name="Text Placeholder 14">
            <a:extLst>
              <a:ext uri="{FF2B5EF4-FFF2-40B4-BE49-F238E27FC236}">
                <a16:creationId xmlns:a16="http://schemas.microsoft.com/office/drawing/2014/main" id="{AEFAE7A4-BFF2-4F94-9264-0C5D1205E8D4}"/>
              </a:ext>
            </a:extLst>
          </p:cNvPr>
          <p:cNvSpPr>
            <a:spLocks noGrp="1"/>
          </p:cNvSpPr>
          <p:nvPr>
            <p:ph type="body" sz="quarter" idx="18"/>
          </p:nvPr>
        </p:nvSpPr>
        <p:spPr>
          <a:xfrm>
            <a:off x="761998" y="2911475"/>
            <a:ext cx="4500563" cy="3311525"/>
          </a:xfrm>
        </p:spPr>
        <p:txBody>
          <a:bodyPr rtlCol="0">
            <a:normAutofit/>
          </a:bodyPr>
          <a:lstStyle/>
          <a:p>
            <a:r>
              <a:rPr lang="ko-KR" altLang="en-US" b="1" dirty="0"/>
              <a:t>쇠사슬의 전체 강도는 가장 강한 부분이 아닌 가장 약한 부분에 따라 결정됩니다</a:t>
            </a:r>
            <a:r>
              <a:rPr lang="en-US" altLang="ko-KR" b="1" dirty="0"/>
              <a:t>.</a:t>
            </a:r>
          </a:p>
          <a:p>
            <a:r>
              <a:rPr lang="ko-KR" altLang="en-US" b="1" dirty="0"/>
              <a:t>아무리 수많은 항목에서 </a:t>
            </a:r>
            <a:r>
              <a:rPr lang="en-US" altLang="ko-KR" b="1" dirty="0"/>
              <a:t>100</a:t>
            </a:r>
            <a:r>
              <a:rPr lang="ko-KR" altLang="en-US" b="1" dirty="0"/>
              <a:t>점 </a:t>
            </a:r>
            <a:r>
              <a:rPr lang="ko-KR" altLang="en-US" b="1" dirty="0" err="1"/>
              <a:t>짜리</a:t>
            </a:r>
            <a:r>
              <a:rPr lang="ko-KR" altLang="en-US" b="1" dirty="0"/>
              <a:t> 훌륭한 보안을 갖췄다고 하더라고 단 한 고리라도 </a:t>
            </a:r>
            <a:r>
              <a:rPr lang="en-US" altLang="ko-KR" b="1" dirty="0"/>
              <a:t>0</a:t>
            </a:r>
            <a:r>
              <a:rPr lang="ko-KR" altLang="en-US" b="1" dirty="0"/>
              <a:t>점이면 전체적인 보안 점수는 </a:t>
            </a:r>
            <a:r>
              <a:rPr lang="en-US" altLang="ko-KR" b="1" dirty="0"/>
              <a:t>0</a:t>
            </a:r>
            <a:r>
              <a:rPr lang="ko-KR" altLang="en-US" b="1" dirty="0"/>
              <a:t>점 입니다</a:t>
            </a:r>
            <a:r>
              <a:rPr lang="en-US" altLang="ko-KR" b="1" dirty="0"/>
              <a:t>.</a:t>
            </a:r>
          </a:p>
        </p:txBody>
      </p:sp>
      <p:sp>
        <p:nvSpPr>
          <p:cNvPr id="9" name="Footer Placeholder 8">
            <a:extLst>
              <a:ext uri="{FF2B5EF4-FFF2-40B4-BE49-F238E27FC236}">
                <a16:creationId xmlns:a16="http://schemas.microsoft.com/office/drawing/2014/main" id="{668FD16A-CA57-4C91-BC2A-7CE71EA9B0E2}"/>
              </a:ext>
            </a:extLst>
          </p:cNvPr>
          <p:cNvSpPr>
            <a:spLocks noGrp="1"/>
          </p:cNvSpPr>
          <p:nvPr>
            <p:ph type="ftr" sz="quarter" idx="11"/>
          </p:nvPr>
        </p:nvSpPr>
        <p:spPr>
          <a:xfrm>
            <a:off x="960120" y="6356350"/>
            <a:ext cx="5504688" cy="365125"/>
          </a:xfrm>
        </p:spPr>
        <p:txBody>
          <a:bodyPr rtlCol="0"/>
          <a:lstStyle/>
          <a:p>
            <a:pPr rtl="0"/>
            <a:r>
              <a:rPr lang="en-GB" dirty="0" err="1"/>
              <a:t>Argonet</a:t>
            </a:r>
            <a:endParaRPr lang="en-GB" dirty="0"/>
          </a:p>
        </p:txBody>
      </p:sp>
      <p:pic>
        <p:nvPicPr>
          <p:cNvPr id="18" name="Picture Placeholder 17" descr="A brick wall with a word painted on it">
            <a:extLst>
              <a:ext uri="{FF2B5EF4-FFF2-40B4-BE49-F238E27FC236}">
                <a16:creationId xmlns:a16="http://schemas.microsoft.com/office/drawing/2014/main" id="{83E2671E-7B88-479B-B514-194EECD0CF54}"/>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742113" y="639763"/>
            <a:ext cx="2198687" cy="2546350"/>
          </a:xfrm>
        </p:spPr>
      </p:pic>
      <p:pic>
        <p:nvPicPr>
          <p:cNvPr id="20" name="Picture Placeholder 19" descr="A picture containing text, building, outdoor, sky&#10;">
            <a:extLst>
              <a:ext uri="{FF2B5EF4-FFF2-40B4-BE49-F238E27FC236}">
                <a16:creationId xmlns:a16="http://schemas.microsoft.com/office/drawing/2014/main" id="{B312960D-5CE9-40A8-A2A1-3992AD8F5D5C}"/>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9337675" y="638175"/>
            <a:ext cx="2198688" cy="2546350"/>
          </a:xfrm>
        </p:spPr>
      </p:pic>
      <p:pic>
        <p:nvPicPr>
          <p:cNvPr id="22" name="Picture Placeholder 21" descr="A picture containing building, outdoor, city, line&#10;">
            <a:extLst>
              <a:ext uri="{FF2B5EF4-FFF2-40B4-BE49-F238E27FC236}">
                <a16:creationId xmlns:a16="http://schemas.microsoft.com/office/drawing/2014/main" id="{0379BD98-CFB1-4A66-AB3D-893FDA7EA953}"/>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742113" y="3668713"/>
            <a:ext cx="2198687" cy="2554287"/>
          </a:xfrm>
        </p:spPr>
      </p:pic>
      <p:pic>
        <p:nvPicPr>
          <p:cNvPr id="25" name="Picture Placeholder 24" descr="A close-up of a building">
            <a:extLst>
              <a:ext uri="{FF2B5EF4-FFF2-40B4-BE49-F238E27FC236}">
                <a16:creationId xmlns:a16="http://schemas.microsoft.com/office/drawing/2014/main" id="{230A2DDA-87D5-4332-BAF6-AAF79EE958FF}"/>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337675" y="3668713"/>
            <a:ext cx="2198688" cy="2546350"/>
          </a:xfrm>
        </p:spPr>
      </p:pic>
      <p:sp>
        <p:nvSpPr>
          <p:cNvPr id="8" name="Date Placeholder 7">
            <a:extLst>
              <a:ext uri="{FF2B5EF4-FFF2-40B4-BE49-F238E27FC236}">
                <a16:creationId xmlns:a16="http://schemas.microsoft.com/office/drawing/2014/main" id="{3985D167-8F3E-45D2-AE6F-69AE09EEAB6D}"/>
              </a:ext>
            </a:extLst>
          </p:cNvPr>
          <p:cNvSpPr>
            <a:spLocks noGrp="1"/>
          </p:cNvSpPr>
          <p:nvPr>
            <p:ph type="dt" sz="half" idx="10"/>
          </p:nvPr>
        </p:nvSpPr>
        <p:spPr>
          <a:xfrm>
            <a:off x="6903720" y="6356350"/>
            <a:ext cx="3236976" cy="365125"/>
          </a:xfrm>
        </p:spPr>
        <p:txBody>
          <a:bodyPr rtlCol="0"/>
          <a:lstStyle/>
          <a:p>
            <a:pPr rtl="0"/>
            <a:r>
              <a:rPr lang="en-GB" dirty="0"/>
              <a:t>2021</a:t>
            </a:r>
          </a:p>
        </p:txBody>
      </p:sp>
      <p:sp>
        <p:nvSpPr>
          <p:cNvPr id="10" name="Slide Number Placeholder 9">
            <a:extLst>
              <a:ext uri="{FF2B5EF4-FFF2-40B4-BE49-F238E27FC236}">
                <a16:creationId xmlns:a16="http://schemas.microsoft.com/office/drawing/2014/main" id="{BA3E8286-FBE7-457A-986D-0678299D2B06}"/>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en-GB" smtClean="0"/>
              <a:pPr rtl="0"/>
              <a:t>20</a:t>
            </a:fld>
            <a:endParaRPr lang="en-GB"/>
          </a:p>
        </p:txBody>
      </p:sp>
    </p:spTree>
    <p:extLst>
      <p:ext uri="{BB962C8B-B14F-4D97-AF65-F5344CB8AC3E}">
        <p14:creationId xmlns:p14="http://schemas.microsoft.com/office/powerpoint/2010/main" val="1836265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CC69C1A1-78E3-4597-AE36-69056DA332BE}"/>
              </a:ext>
            </a:extLst>
          </p:cNvPr>
          <p:cNvSpPr>
            <a:spLocks noGrp="1"/>
          </p:cNvSpPr>
          <p:nvPr>
            <p:ph type="title"/>
          </p:nvPr>
        </p:nvSpPr>
        <p:spPr>
          <a:xfrm>
            <a:off x="5355771" y="1004205"/>
            <a:ext cx="6096000" cy="3725183"/>
          </a:xfrm>
        </p:spPr>
        <p:txBody>
          <a:bodyPr rtlCol="0"/>
          <a:lstStyle/>
          <a:p>
            <a:r>
              <a:rPr lang="en-GB" dirty="0"/>
              <a:t>Security is always excessive until it’s not enough</a:t>
            </a:r>
          </a:p>
        </p:txBody>
      </p:sp>
      <p:pic>
        <p:nvPicPr>
          <p:cNvPr id="27" name="Picture Placeholder 26" descr="Skyline aerial view">
            <a:extLst>
              <a:ext uri="{FF2B5EF4-FFF2-40B4-BE49-F238E27FC236}">
                <a16:creationId xmlns:a16="http://schemas.microsoft.com/office/drawing/2014/main" id="{7C9B5A1D-6E4C-4C2C-99B4-DA2732F7CC3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4657345" cy="6858000"/>
          </a:xfrm>
        </p:spPr>
      </p:pic>
      <p:sp>
        <p:nvSpPr>
          <p:cNvPr id="24" name="Content Placeholder 23">
            <a:extLst>
              <a:ext uri="{FF2B5EF4-FFF2-40B4-BE49-F238E27FC236}">
                <a16:creationId xmlns:a16="http://schemas.microsoft.com/office/drawing/2014/main" id="{D593D767-CBED-4343-BF82-E91FA5BF5521}"/>
              </a:ext>
            </a:extLst>
          </p:cNvPr>
          <p:cNvSpPr>
            <a:spLocks noGrp="1"/>
          </p:cNvSpPr>
          <p:nvPr>
            <p:ph idx="1"/>
          </p:nvPr>
        </p:nvSpPr>
        <p:spPr>
          <a:xfrm>
            <a:off x="5355771" y="4865914"/>
            <a:ext cx="6096000" cy="532038"/>
          </a:xfrm>
        </p:spPr>
        <p:txBody>
          <a:bodyPr rtlCol="0"/>
          <a:lstStyle/>
          <a:p>
            <a:r>
              <a:rPr lang="en-GB" i="1" dirty="0"/>
              <a:t>Robbie Sinclair</a:t>
            </a:r>
            <a:endParaRPr lang="en-GB" dirty="0"/>
          </a:p>
        </p:txBody>
      </p:sp>
      <p:sp>
        <p:nvSpPr>
          <p:cNvPr id="7" name="Slide Number Placeholder 6">
            <a:extLst>
              <a:ext uri="{FF2B5EF4-FFF2-40B4-BE49-F238E27FC236}">
                <a16:creationId xmlns:a16="http://schemas.microsoft.com/office/drawing/2014/main" id="{A352ABE0-11DD-496F-AD25-CB335771B694}"/>
              </a:ext>
            </a:extLst>
          </p:cNvPr>
          <p:cNvSpPr>
            <a:spLocks noGrp="1"/>
          </p:cNvSpPr>
          <p:nvPr>
            <p:ph type="sldNum" sz="quarter" idx="12"/>
          </p:nvPr>
        </p:nvSpPr>
        <p:spPr/>
        <p:txBody>
          <a:bodyPr rtlCol="0"/>
          <a:lstStyle/>
          <a:p>
            <a:pPr rtl="0"/>
            <a:fld id="{294A09A9-5501-47C1-A89A-A340965A2BE2}" type="slidenum">
              <a:rPr lang="en-GB" smtClean="0"/>
              <a:pPr rtl="0"/>
              <a:t>21</a:t>
            </a:fld>
            <a:endParaRPr lang="en-GB"/>
          </a:p>
        </p:txBody>
      </p:sp>
    </p:spTree>
    <p:extLst>
      <p:ext uri="{BB962C8B-B14F-4D97-AF65-F5344CB8AC3E}">
        <p14:creationId xmlns:p14="http://schemas.microsoft.com/office/powerpoint/2010/main" val="2672174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6">
            <a:extLst>
              <a:ext uri="{FF2B5EF4-FFF2-40B4-BE49-F238E27FC236}">
                <a16:creationId xmlns:a16="http://schemas.microsoft.com/office/drawing/2014/main" id="{D9F93E89-6BB0-44BD-A234-9F0747573935}"/>
              </a:ext>
            </a:extLst>
          </p:cNvPr>
          <p:cNvSpPr>
            <a:spLocks noGrp="1"/>
          </p:cNvSpPr>
          <p:nvPr>
            <p:ph type="title"/>
          </p:nvPr>
        </p:nvSpPr>
        <p:spPr>
          <a:xfrm>
            <a:off x="4555193" y="3036762"/>
            <a:ext cx="7136064" cy="1700784"/>
          </a:xfrm>
        </p:spPr>
        <p:txBody>
          <a:bodyPr rtlCol="0"/>
          <a:lstStyle/>
          <a:p>
            <a:pPr rtl="0"/>
            <a:r>
              <a:rPr lang="en-GB" dirty="0"/>
              <a:t>THANK YOU</a:t>
            </a:r>
          </a:p>
        </p:txBody>
      </p:sp>
      <p:pic>
        <p:nvPicPr>
          <p:cNvPr id="27" name="Picture Placeholder 26" descr="Image of a typewriter with &quot;The End.&quot; typed on the paper. ">
            <a:extLst>
              <a:ext uri="{FF2B5EF4-FFF2-40B4-BE49-F238E27FC236}">
                <a16:creationId xmlns:a16="http://schemas.microsoft.com/office/drawing/2014/main" id="{E3EEA078-72A4-4C20-94E7-BFB4F433464F}"/>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12804" y="1225484"/>
            <a:ext cx="4059934" cy="3951807"/>
          </a:xfrm>
        </p:spPr>
      </p:pic>
      <p:sp>
        <p:nvSpPr>
          <p:cNvPr id="17" name="Content Placeholder 16">
            <a:extLst>
              <a:ext uri="{FF2B5EF4-FFF2-40B4-BE49-F238E27FC236}">
                <a16:creationId xmlns:a16="http://schemas.microsoft.com/office/drawing/2014/main" id="{19606920-6D8A-4305-AB8A-83B7F93915CE}"/>
              </a:ext>
            </a:extLst>
          </p:cNvPr>
          <p:cNvSpPr>
            <a:spLocks noGrp="1"/>
          </p:cNvSpPr>
          <p:nvPr>
            <p:ph idx="1"/>
          </p:nvPr>
        </p:nvSpPr>
        <p:spPr>
          <a:xfrm>
            <a:off x="4547779" y="5355583"/>
            <a:ext cx="2270162" cy="577153"/>
          </a:xfrm>
        </p:spPr>
        <p:txBody>
          <a:bodyPr rtlCol="0">
            <a:normAutofit/>
          </a:bodyPr>
          <a:lstStyle/>
          <a:p>
            <a:pPr rtl="0"/>
            <a:r>
              <a:rPr lang="ko-KR" altLang="en-US" sz="2000" dirty="0">
                <a:latin typeface="BM JUA OTF" panose="02020603020101020101" pitchFamily="18" charset="-127"/>
                <a:ea typeface="BM JUA OTF" panose="02020603020101020101" pitchFamily="18" charset="-127"/>
              </a:rPr>
              <a:t>박세현</a:t>
            </a:r>
            <a:r>
              <a:rPr lang="en-US" altLang="ko-KR" sz="2000" dirty="0">
                <a:latin typeface="BM JUA OTF" panose="02020603020101020101" pitchFamily="18" charset="-127"/>
                <a:ea typeface="BM JUA OTF" panose="02020603020101020101" pitchFamily="18" charset="-127"/>
              </a:rPr>
              <a:t>	</a:t>
            </a:r>
            <a:endParaRPr lang="en-GB" sz="2000" dirty="0">
              <a:latin typeface="BM JUA OTF" panose="02020603020101020101" pitchFamily="18" charset="-127"/>
              <a:ea typeface="BM JUA OTF" panose="02020603020101020101" pitchFamily="18" charset="-127"/>
            </a:endParaRPr>
          </a:p>
        </p:txBody>
      </p:sp>
      <p:sp>
        <p:nvSpPr>
          <p:cNvPr id="13" name="Content Placeholder 12">
            <a:extLst>
              <a:ext uri="{FF2B5EF4-FFF2-40B4-BE49-F238E27FC236}">
                <a16:creationId xmlns:a16="http://schemas.microsoft.com/office/drawing/2014/main" id="{27C60074-2066-4765-88F0-BC4B57CC1F9D}"/>
              </a:ext>
            </a:extLst>
          </p:cNvPr>
          <p:cNvSpPr>
            <a:spLocks noGrp="1"/>
          </p:cNvSpPr>
          <p:nvPr>
            <p:ph idx="16"/>
          </p:nvPr>
        </p:nvSpPr>
        <p:spPr>
          <a:xfrm>
            <a:off x="6244856" y="5355582"/>
            <a:ext cx="2270162" cy="577153"/>
          </a:xfrm>
        </p:spPr>
        <p:txBody>
          <a:bodyPr rtlCol="0"/>
          <a:lstStyle/>
          <a:p>
            <a:pPr rtl="0"/>
            <a:r>
              <a:rPr lang="en-GB" dirty="0" err="1"/>
              <a:t>shane@argonet.co.kr</a:t>
            </a:r>
            <a:endParaRPr lang="en-GB" dirty="0"/>
          </a:p>
        </p:txBody>
      </p:sp>
      <p:sp>
        <p:nvSpPr>
          <p:cNvPr id="15" name="Content Placeholder 14">
            <a:extLst>
              <a:ext uri="{FF2B5EF4-FFF2-40B4-BE49-F238E27FC236}">
                <a16:creationId xmlns:a16="http://schemas.microsoft.com/office/drawing/2014/main" id="{5C765B3E-A7DA-421D-A959-98BFA5AE3BA1}"/>
              </a:ext>
            </a:extLst>
          </p:cNvPr>
          <p:cNvSpPr>
            <a:spLocks noGrp="1"/>
          </p:cNvSpPr>
          <p:nvPr>
            <p:ph idx="17"/>
          </p:nvPr>
        </p:nvSpPr>
        <p:spPr>
          <a:xfrm>
            <a:off x="8907188" y="5355582"/>
            <a:ext cx="3284812" cy="577153"/>
          </a:xfrm>
        </p:spPr>
        <p:txBody>
          <a:bodyPr rtlCol="0"/>
          <a:lstStyle/>
          <a:p>
            <a:pPr rtl="0"/>
            <a:r>
              <a:rPr lang="en-US" dirty="0"/>
              <a:t>h</a:t>
            </a:r>
            <a:r>
              <a:rPr lang="en-GB" dirty="0" err="1"/>
              <a:t>ttps</a:t>
            </a:r>
            <a:r>
              <a:rPr lang="en-GB" dirty="0"/>
              <a:t>://</a:t>
            </a:r>
            <a:r>
              <a:rPr lang="en-GB" dirty="0" err="1"/>
              <a:t>shanepark.tistory.com</a:t>
            </a:r>
            <a:endParaRPr lang="en-GB" dirty="0"/>
          </a:p>
        </p:txBody>
      </p:sp>
      <p:sp>
        <p:nvSpPr>
          <p:cNvPr id="9" name="Footer Placeholder 8">
            <a:extLst>
              <a:ext uri="{FF2B5EF4-FFF2-40B4-BE49-F238E27FC236}">
                <a16:creationId xmlns:a16="http://schemas.microsoft.com/office/drawing/2014/main" id="{E499FA5D-C267-460D-ACB2-5253424F4931}"/>
              </a:ext>
            </a:extLst>
          </p:cNvPr>
          <p:cNvSpPr>
            <a:spLocks noGrp="1"/>
          </p:cNvSpPr>
          <p:nvPr>
            <p:ph type="ftr" sz="quarter" idx="11"/>
          </p:nvPr>
        </p:nvSpPr>
        <p:spPr>
          <a:xfrm>
            <a:off x="960120" y="6356350"/>
            <a:ext cx="3405051" cy="365125"/>
          </a:xfrm>
        </p:spPr>
        <p:txBody>
          <a:bodyPr rtlCol="0"/>
          <a:lstStyle/>
          <a:p>
            <a:pPr rtl="0"/>
            <a:endParaRPr lang="en-GB" dirty="0"/>
          </a:p>
        </p:txBody>
      </p:sp>
      <p:sp>
        <p:nvSpPr>
          <p:cNvPr id="8" name="Date Placeholder 7">
            <a:extLst>
              <a:ext uri="{FF2B5EF4-FFF2-40B4-BE49-F238E27FC236}">
                <a16:creationId xmlns:a16="http://schemas.microsoft.com/office/drawing/2014/main" id="{A0398B5F-BF8F-42E4-966A-B8A111CA909F}"/>
              </a:ext>
            </a:extLst>
          </p:cNvPr>
          <p:cNvSpPr>
            <a:spLocks noGrp="1"/>
          </p:cNvSpPr>
          <p:nvPr>
            <p:ph type="dt" sz="half" idx="10"/>
          </p:nvPr>
        </p:nvSpPr>
        <p:spPr>
          <a:xfrm>
            <a:off x="4477512" y="6356350"/>
            <a:ext cx="3236976" cy="365125"/>
          </a:xfrm>
        </p:spPr>
        <p:txBody>
          <a:bodyPr rtlCol="0"/>
          <a:lstStyle/>
          <a:p>
            <a:pPr rtl="0"/>
            <a:r>
              <a:rPr lang="en-GB" dirty="0"/>
              <a:t>2021</a:t>
            </a:r>
          </a:p>
        </p:txBody>
      </p:sp>
      <p:sp>
        <p:nvSpPr>
          <p:cNvPr id="10" name="Slide Number Placeholder 9">
            <a:extLst>
              <a:ext uri="{FF2B5EF4-FFF2-40B4-BE49-F238E27FC236}">
                <a16:creationId xmlns:a16="http://schemas.microsoft.com/office/drawing/2014/main" id="{F024E6B4-6182-4098-B9C0-B254AD638287}"/>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en-GB" smtClean="0"/>
              <a:pPr rtl="0"/>
              <a:t>22</a:t>
            </a:fld>
            <a:endParaRPr lang="en-GB"/>
          </a:p>
        </p:txBody>
      </p:sp>
    </p:spTree>
    <p:extLst>
      <p:ext uri="{BB962C8B-B14F-4D97-AF65-F5344CB8AC3E}">
        <p14:creationId xmlns:p14="http://schemas.microsoft.com/office/powerpoint/2010/main" val="2452352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960120" y="768096"/>
            <a:ext cx="10268712" cy="3136392"/>
          </a:xfrm>
        </p:spPr>
        <p:txBody>
          <a:bodyPr rtlCol="0"/>
          <a:lstStyle/>
          <a:p>
            <a:pPr rtl="0"/>
            <a:r>
              <a:rPr lang="en-GB" dirty="0"/>
              <a:t>first</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960120" y="4544568"/>
            <a:ext cx="10268712" cy="1545336"/>
          </a:xfrm>
        </p:spPr>
        <p:txBody>
          <a:bodyPr rtlCol="0"/>
          <a:lstStyle/>
          <a:p>
            <a:pPr rtl="0"/>
            <a:r>
              <a:rPr lang="en-US" dirty="0"/>
              <a:t>Introduction</a:t>
            </a:r>
            <a:endParaRPr lang="en-GB" dirty="0"/>
          </a:p>
        </p:txBody>
      </p:sp>
    </p:spTree>
    <p:extLst>
      <p:ext uri="{BB962C8B-B14F-4D97-AF65-F5344CB8AC3E}">
        <p14:creationId xmlns:p14="http://schemas.microsoft.com/office/powerpoint/2010/main" val="3446797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16D8A-2E12-4C9A-8001-077CF283056F}"/>
              </a:ext>
            </a:extLst>
          </p:cNvPr>
          <p:cNvSpPr>
            <a:spLocks noGrp="1"/>
          </p:cNvSpPr>
          <p:nvPr>
            <p:ph type="title"/>
          </p:nvPr>
        </p:nvSpPr>
        <p:spPr>
          <a:xfrm>
            <a:off x="960438" y="317499"/>
            <a:ext cx="10490827" cy="2059395"/>
          </a:xfrm>
        </p:spPr>
        <p:txBody>
          <a:bodyPr rtlCol="0">
            <a:normAutofit/>
          </a:bodyPr>
          <a:lstStyle/>
          <a:p>
            <a:pPr rtl="0"/>
            <a:r>
              <a:rPr lang="en-US" altLang="ko-KR" dirty="0">
                <a:latin typeface="BM DoHyeon OTF" panose="020B0600000101010101" pitchFamily="34" charset="-127"/>
                <a:ea typeface="BM DoHyeon OTF" panose="020B0600000101010101" pitchFamily="34" charset="-127"/>
              </a:rPr>
              <a:t>2021</a:t>
            </a:r>
            <a:r>
              <a:rPr lang="ko-KR" altLang="en-US" dirty="0">
                <a:latin typeface="BM DoHyeon OTF" panose="020B0600000101010101" pitchFamily="34" charset="-127"/>
                <a:ea typeface="BM DoHyeon OTF" panose="020B0600000101010101" pitchFamily="34" charset="-127"/>
              </a:rPr>
              <a:t> </a:t>
            </a:r>
            <a:r>
              <a:rPr lang="en-GB" dirty="0">
                <a:latin typeface="BM DoHyeon OTF" panose="020B0600000101010101" pitchFamily="34" charset="-127"/>
                <a:ea typeface="BM DoHyeon OTF" panose="020B0600000101010101" pitchFamily="34" charset="-127"/>
              </a:rPr>
              <a:t>Log4j </a:t>
            </a:r>
            <a:r>
              <a:rPr lang="ko-KR" altLang="en-US" dirty="0">
                <a:latin typeface="BM DoHyeon OTF" panose="020B0600000101010101" pitchFamily="34" charset="-127"/>
                <a:ea typeface="BM DoHyeon OTF" panose="020B0600000101010101" pitchFamily="34" charset="-127"/>
              </a:rPr>
              <a:t>보안 취약점 사태</a:t>
            </a:r>
            <a:endParaRPr lang="en-GB" dirty="0">
              <a:latin typeface="BM DoHyeon OTF" panose="020B0600000101010101" pitchFamily="34" charset="-127"/>
              <a:ea typeface="BM DoHyeon OTF" panose="020B0600000101010101" pitchFamily="34" charset="-127"/>
            </a:endParaRPr>
          </a:p>
        </p:txBody>
      </p:sp>
      <p:sp>
        <p:nvSpPr>
          <p:cNvPr id="42" name="Content Placeholder 41">
            <a:extLst>
              <a:ext uri="{FF2B5EF4-FFF2-40B4-BE49-F238E27FC236}">
                <a16:creationId xmlns:a16="http://schemas.microsoft.com/office/drawing/2014/main" id="{69D5268B-B9FF-4EF5-90FE-EC2BBE068171}"/>
              </a:ext>
            </a:extLst>
          </p:cNvPr>
          <p:cNvSpPr>
            <a:spLocks noGrp="1"/>
          </p:cNvSpPr>
          <p:nvPr>
            <p:ph idx="1"/>
          </p:nvPr>
        </p:nvSpPr>
        <p:spPr>
          <a:xfrm>
            <a:off x="960438" y="2587625"/>
            <a:ext cx="4500737" cy="3594100"/>
          </a:xfrm>
        </p:spPr>
        <p:txBody>
          <a:bodyPr rtlCol="0">
            <a:normAutofit/>
          </a:bodyPr>
          <a:lstStyle/>
          <a:p>
            <a:pPr rtl="0"/>
            <a:r>
              <a:rPr lang="en-US" dirty="0">
                <a:latin typeface="BM DoHyeon OTF" panose="020B0600000101010101" pitchFamily="34" charset="-127"/>
                <a:ea typeface="BM DoHyeon OTF" panose="020B0600000101010101" pitchFamily="34" charset="-127"/>
              </a:rPr>
              <a:t>Log4j</a:t>
            </a:r>
            <a:r>
              <a:rPr lang="ko-KR" altLang="en-US" dirty="0">
                <a:latin typeface="BM DoHyeon OTF" panose="020B0600000101010101" pitchFamily="34" charset="-127"/>
                <a:ea typeface="BM DoHyeon OTF" panose="020B0600000101010101" pitchFamily="34" charset="-127"/>
              </a:rPr>
              <a:t>는 소프트웨어의 로그를 기록해주는 </a:t>
            </a:r>
            <a:r>
              <a:rPr lang="en-US" altLang="ko-KR" dirty="0">
                <a:latin typeface="BM DoHyeon OTF" panose="020B0600000101010101" pitchFamily="34" charset="-127"/>
                <a:ea typeface="BM DoHyeon OTF" panose="020B0600000101010101" pitchFamily="34" charset="-127"/>
              </a:rPr>
              <a:t>java </a:t>
            </a:r>
            <a:r>
              <a:rPr lang="ko-KR" altLang="en-US" dirty="0">
                <a:latin typeface="BM DoHyeon OTF" panose="020B0600000101010101" pitchFamily="34" charset="-127"/>
                <a:ea typeface="BM DoHyeon OTF" panose="020B0600000101010101" pitchFamily="34" charset="-127"/>
              </a:rPr>
              <a:t>라이브러리</a:t>
            </a:r>
            <a:r>
              <a:rPr lang="en-US" altLang="ko-KR" dirty="0">
                <a:latin typeface="BM DoHyeon OTF" panose="020B0600000101010101" pitchFamily="34" charset="-127"/>
                <a:ea typeface="BM DoHyeon OTF" panose="020B0600000101010101" pitchFamily="34" charset="-127"/>
              </a:rPr>
              <a:t>.</a:t>
            </a:r>
          </a:p>
          <a:p>
            <a:pPr rtl="0"/>
            <a:endParaRPr lang="en-US" dirty="0">
              <a:latin typeface="BM DoHyeon OTF" panose="020B0600000101010101" pitchFamily="34" charset="-127"/>
              <a:ea typeface="BM DoHyeon OTF" panose="020B0600000101010101" pitchFamily="34" charset="-127"/>
            </a:endParaRPr>
          </a:p>
          <a:p>
            <a:pPr rtl="0"/>
            <a:r>
              <a:rPr lang="ko-KR" altLang="en-US" dirty="0">
                <a:latin typeface="BM DoHyeon OTF" panose="020B0600000101010101" pitchFamily="34" charset="-127"/>
                <a:ea typeface="BM DoHyeon OTF" panose="020B0600000101010101" pitchFamily="34" charset="-127"/>
              </a:rPr>
              <a:t>컴퓨터와 인터넷 역사를 통틀어 사상 최악의 보안 결함이라고 불리고 있는 </a:t>
            </a:r>
            <a:r>
              <a:rPr lang="en-US" altLang="ko-KR" dirty="0">
                <a:latin typeface="BM DoHyeon OTF" panose="020B0600000101010101" pitchFamily="34" charset="-127"/>
                <a:ea typeface="BM DoHyeon OTF" panose="020B0600000101010101" pitchFamily="34" charset="-127"/>
              </a:rPr>
              <a:t>log4j </a:t>
            </a:r>
            <a:r>
              <a:rPr lang="ko-KR" altLang="en-US" dirty="0">
                <a:latin typeface="BM DoHyeon OTF" panose="020B0600000101010101" pitchFamily="34" charset="-127"/>
                <a:ea typeface="BM DoHyeon OTF" panose="020B0600000101010101" pitchFamily="34" charset="-127"/>
              </a:rPr>
              <a:t>보안 취약점 사태</a:t>
            </a:r>
            <a:r>
              <a:rPr lang="en-US" altLang="ko-KR" dirty="0">
                <a:latin typeface="BM DoHyeon OTF" panose="020B0600000101010101" pitchFamily="34" charset="-127"/>
                <a:ea typeface="BM DoHyeon OTF" panose="020B0600000101010101" pitchFamily="34" charset="-127"/>
              </a:rPr>
              <a:t>.</a:t>
            </a:r>
            <a:r>
              <a:rPr lang="ko-KR" altLang="en-US" dirty="0">
                <a:latin typeface="BM DoHyeon OTF" panose="020B0600000101010101" pitchFamily="34" charset="-127"/>
                <a:ea typeface="BM DoHyeon OTF" panose="020B0600000101010101" pitchFamily="34" charset="-127"/>
              </a:rPr>
              <a:t> </a:t>
            </a:r>
            <a:endParaRPr lang="en-US" altLang="ko-KR" dirty="0">
              <a:latin typeface="BM DoHyeon OTF" panose="020B0600000101010101" pitchFamily="34" charset="-127"/>
              <a:ea typeface="BM DoHyeon OTF" panose="020B0600000101010101" pitchFamily="34" charset="-127"/>
            </a:endParaRPr>
          </a:p>
          <a:p>
            <a:pPr rtl="0"/>
            <a:r>
              <a:rPr lang="ko-KR" altLang="en-US" dirty="0">
                <a:latin typeface="BM DoHyeon OTF" panose="020B0600000101010101" pitchFamily="34" charset="-127"/>
                <a:ea typeface="BM DoHyeon OTF" panose="020B0600000101010101" pitchFamily="34" charset="-127"/>
              </a:rPr>
              <a:t>정말 그만큼 심각한 문제일까</a:t>
            </a:r>
            <a:r>
              <a:rPr lang="en-US" altLang="ko-KR" dirty="0">
                <a:latin typeface="BM DoHyeon OTF" panose="020B0600000101010101" pitchFamily="34" charset="-127"/>
                <a:ea typeface="BM DoHyeon OTF" panose="020B0600000101010101" pitchFamily="34" charset="-127"/>
              </a:rPr>
              <a:t>?</a:t>
            </a:r>
            <a:endParaRPr lang="en-GB" dirty="0">
              <a:latin typeface="BM DoHyeon OTF" panose="020B0600000101010101" pitchFamily="34" charset="-127"/>
              <a:ea typeface="BM DoHyeon OTF" panose="020B0600000101010101" pitchFamily="34" charset="-127"/>
            </a:endParaRPr>
          </a:p>
        </p:txBody>
      </p:sp>
      <p:sp>
        <p:nvSpPr>
          <p:cNvPr id="16" name="Date Placeholder 15">
            <a:extLst>
              <a:ext uri="{FF2B5EF4-FFF2-40B4-BE49-F238E27FC236}">
                <a16:creationId xmlns:a16="http://schemas.microsoft.com/office/drawing/2014/main" id="{8A0E0C01-C0E3-4A01-A4F2-4C32D44251C0}"/>
              </a:ext>
            </a:extLst>
          </p:cNvPr>
          <p:cNvSpPr>
            <a:spLocks noGrp="1"/>
          </p:cNvSpPr>
          <p:nvPr>
            <p:ph type="dt" sz="half" idx="10"/>
          </p:nvPr>
        </p:nvSpPr>
        <p:spPr>
          <a:xfrm>
            <a:off x="6903720" y="6356350"/>
            <a:ext cx="3236976" cy="365125"/>
          </a:xfrm>
        </p:spPr>
        <p:txBody>
          <a:bodyPr rtlCol="0"/>
          <a:lstStyle/>
          <a:p>
            <a:pPr rtl="0"/>
            <a:r>
              <a:rPr lang="en-GB" dirty="0"/>
              <a:t>2021</a:t>
            </a:r>
          </a:p>
        </p:txBody>
      </p:sp>
      <p:sp>
        <p:nvSpPr>
          <p:cNvPr id="17" name="Slide Number Placeholder 16">
            <a:extLst>
              <a:ext uri="{FF2B5EF4-FFF2-40B4-BE49-F238E27FC236}">
                <a16:creationId xmlns:a16="http://schemas.microsoft.com/office/drawing/2014/main" id="{D0A2AA5F-AC43-49A7-AA8B-D75C87AB02DC}"/>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en-GB" smtClean="0"/>
              <a:pPr rtl="0"/>
              <a:t>4</a:t>
            </a:fld>
            <a:endParaRPr lang="en-GB"/>
          </a:p>
        </p:txBody>
      </p:sp>
      <p:pic>
        <p:nvPicPr>
          <p:cNvPr id="51" name="Picture 50" descr="A picture containing text, clipart&#10;&#10;Description automatically generated">
            <a:extLst>
              <a:ext uri="{FF2B5EF4-FFF2-40B4-BE49-F238E27FC236}">
                <a16:creationId xmlns:a16="http://schemas.microsoft.com/office/drawing/2014/main" id="{1CF92C3D-DF39-1748-97D3-614B23FD704F}"/>
              </a:ext>
            </a:extLst>
          </p:cNvPr>
          <p:cNvPicPr>
            <a:picLocks noChangeAspect="1"/>
          </p:cNvPicPr>
          <p:nvPr/>
        </p:nvPicPr>
        <p:blipFill>
          <a:blip r:embed="rId3">
            <a:alphaModFix amt="85000"/>
          </a:blip>
          <a:stretch>
            <a:fillRect/>
          </a:stretch>
        </p:blipFill>
        <p:spPr>
          <a:xfrm>
            <a:off x="5811957" y="3257476"/>
            <a:ext cx="5793093" cy="2218292"/>
          </a:xfrm>
          <a:prstGeom prst="rect">
            <a:avLst/>
          </a:prstGeom>
        </p:spPr>
      </p:pic>
      <p:pic>
        <p:nvPicPr>
          <p:cNvPr id="55" name="Picture 54">
            <a:extLst>
              <a:ext uri="{FF2B5EF4-FFF2-40B4-BE49-F238E27FC236}">
                <a16:creationId xmlns:a16="http://schemas.microsoft.com/office/drawing/2014/main" id="{14FFDFB6-5D54-ED42-9B16-52E4ED67E744}"/>
              </a:ext>
            </a:extLst>
          </p:cNvPr>
          <p:cNvPicPr>
            <a:picLocks noChangeAspect="1"/>
          </p:cNvPicPr>
          <p:nvPr/>
        </p:nvPicPr>
        <p:blipFill>
          <a:blip r:embed="rId4"/>
          <a:stretch>
            <a:fillRect/>
          </a:stretch>
        </p:blipFill>
        <p:spPr>
          <a:xfrm>
            <a:off x="2051304" y="392064"/>
            <a:ext cx="7626082" cy="6073871"/>
          </a:xfrm>
          <a:prstGeom prst="rect">
            <a:avLst/>
          </a:prstGeom>
        </p:spPr>
      </p:pic>
    </p:spTree>
    <p:extLst>
      <p:ext uri="{BB962C8B-B14F-4D97-AF65-F5344CB8AC3E}">
        <p14:creationId xmlns:p14="http://schemas.microsoft.com/office/powerpoint/2010/main" val="19261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 calcmode="lin" valueType="num">
                                      <p:cBhvr>
                                        <p:cTn id="9" dur="500" fill="hold"/>
                                        <p:tgtEl>
                                          <p:spTgt spid="55"/>
                                        </p:tgtEl>
                                        <p:attrNameLst>
                                          <p:attrName>style.rotation</p:attrName>
                                        </p:attrNameLst>
                                      </p:cBhvr>
                                      <p:tavLst>
                                        <p:tav tm="0">
                                          <p:val>
                                            <p:fltVal val="360"/>
                                          </p:val>
                                        </p:tav>
                                        <p:tav tm="100000">
                                          <p:val>
                                            <p:fltVal val="0"/>
                                          </p:val>
                                        </p:tav>
                                      </p:tavLst>
                                    </p:anim>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960120" y="317814"/>
            <a:ext cx="10268712" cy="1700784"/>
          </a:xfrm>
        </p:spPr>
        <p:txBody>
          <a:bodyPr rtlCol="0"/>
          <a:lstStyle/>
          <a:p>
            <a:pPr rtl="0"/>
            <a:r>
              <a:rPr lang="en-GB" dirty="0"/>
              <a:t>Timeline</a:t>
            </a:r>
          </a:p>
        </p:txBody>
      </p:sp>
      <p:graphicFrame>
        <p:nvGraphicFramePr>
          <p:cNvPr id="7" name="Content Placeholder 3" descr="Timeline graphic with a bright yellow line.">
            <a:extLst>
              <a:ext uri="{FF2B5EF4-FFF2-40B4-BE49-F238E27FC236}">
                <a16:creationId xmlns:a16="http://schemas.microsoft.com/office/drawing/2014/main" id="{019F7C97-485E-462B-8322-E8086263ABBC}"/>
              </a:ext>
            </a:extLst>
          </p:cNvPr>
          <p:cNvGraphicFramePr>
            <a:graphicFrameLocks noGrp="1"/>
          </p:cNvGraphicFramePr>
          <p:nvPr>
            <p:ph idx="1"/>
            <p:extLst>
              <p:ext uri="{D42A27DB-BD31-4B8C-83A1-F6EECF244321}">
                <p14:modId xmlns:p14="http://schemas.microsoft.com/office/powerpoint/2010/main" val="2734654425"/>
              </p:ext>
            </p:extLst>
          </p:nvPr>
        </p:nvGraphicFramePr>
        <p:xfrm>
          <a:off x="960438" y="2587625"/>
          <a:ext cx="10267950" cy="359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8">
            <a:extLst>
              <a:ext uri="{FF2B5EF4-FFF2-40B4-BE49-F238E27FC236}">
                <a16:creationId xmlns:a16="http://schemas.microsoft.com/office/drawing/2014/main" id="{1245B9EE-988A-40F6-A580-1E4793EDF5E6}"/>
              </a:ext>
            </a:extLst>
          </p:cNvPr>
          <p:cNvSpPr>
            <a:spLocks noGrp="1"/>
          </p:cNvSpPr>
          <p:nvPr>
            <p:ph type="ftr" sz="quarter" idx="11"/>
          </p:nvPr>
        </p:nvSpPr>
        <p:spPr>
          <a:xfrm>
            <a:off x="960120" y="6356350"/>
            <a:ext cx="3236976" cy="365125"/>
          </a:xfrm>
        </p:spPr>
        <p:txBody>
          <a:bodyPr rtlCol="0"/>
          <a:lstStyle/>
          <a:p>
            <a:pPr rtl="0"/>
            <a:r>
              <a:rPr lang="en-GB" dirty="0" err="1"/>
              <a:t>Argonet</a:t>
            </a:r>
            <a:endParaRPr lang="en-GB" dirty="0"/>
          </a:p>
        </p:txBody>
      </p:sp>
      <p:sp>
        <p:nvSpPr>
          <p:cNvPr id="4" name="Date Placeholder 7">
            <a:extLst>
              <a:ext uri="{FF2B5EF4-FFF2-40B4-BE49-F238E27FC236}">
                <a16:creationId xmlns:a16="http://schemas.microsoft.com/office/drawing/2014/main" id="{8A2DE4AA-1962-477D-9DAD-1A240880E045}"/>
              </a:ext>
            </a:extLst>
          </p:cNvPr>
          <p:cNvSpPr>
            <a:spLocks noGrp="1"/>
          </p:cNvSpPr>
          <p:nvPr>
            <p:ph type="dt" sz="half" idx="10"/>
          </p:nvPr>
        </p:nvSpPr>
        <p:spPr>
          <a:xfrm>
            <a:off x="4477512" y="6356350"/>
            <a:ext cx="3236976" cy="365125"/>
          </a:xfrm>
        </p:spPr>
        <p:txBody>
          <a:bodyPr rtlCol="0"/>
          <a:lstStyle/>
          <a:p>
            <a:pPr rtl="0"/>
            <a:r>
              <a:rPr lang="en-GB" dirty="0"/>
              <a:t>2021</a:t>
            </a:r>
          </a:p>
        </p:txBody>
      </p:sp>
      <p:sp>
        <p:nvSpPr>
          <p:cNvPr id="6" name="Slide Number Placeholder 9">
            <a:extLst>
              <a:ext uri="{FF2B5EF4-FFF2-40B4-BE49-F238E27FC236}">
                <a16:creationId xmlns:a16="http://schemas.microsoft.com/office/drawing/2014/main" id="{AD7F6A06-93CD-4A18-970E-BD017374678A}"/>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en-GB" smtClean="0"/>
              <a:pPr rtl="0"/>
              <a:t>5</a:t>
            </a:fld>
            <a:endParaRPr lang="en-GB" dirty="0"/>
          </a:p>
        </p:txBody>
      </p:sp>
      <p:sp>
        <p:nvSpPr>
          <p:cNvPr id="8" name="Oval 7">
            <a:extLst>
              <a:ext uri="{FF2B5EF4-FFF2-40B4-BE49-F238E27FC236}">
                <a16:creationId xmlns:a16="http://schemas.microsoft.com/office/drawing/2014/main" id="{6143605A-FFD0-B740-B289-5AA596D0DFED}"/>
              </a:ext>
            </a:extLst>
          </p:cNvPr>
          <p:cNvSpPr/>
          <p:nvPr/>
        </p:nvSpPr>
        <p:spPr>
          <a:xfrm>
            <a:off x="10672636" y="4339749"/>
            <a:ext cx="89852" cy="89852"/>
          </a:xfrm>
          <a:prstGeom prst="ellipse">
            <a:avLst/>
          </a:prstGeom>
          <a:solidFill>
            <a:schemeClr val="lt1">
              <a:alpha val="90000"/>
              <a:hueOff val="0"/>
              <a:satOff val="0"/>
              <a:lumOff val="0"/>
              <a:alphaOff val="0"/>
            </a:scheme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pic>
        <p:nvPicPr>
          <p:cNvPr id="13" name="Picture 12">
            <a:extLst>
              <a:ext uri="{FF2B5EF4-FFF2-40B4-BE49-F238E27FC236}">
                <a16:creationId xmlns:a16="http://schemas.microsoft.com/office/drawing/2014/main" id="{9E8F4EB4-851C-B44D-A3B4-C9C27A14DD80}"/>
              </a:ext>
            </a:extLst>
          </p:cNvPr>
          <p:cNvPicPr>
            <a:picLocks noChangeAspect="1"/>
          </p:cNvPicPr>
          <p:nvPr/>
        </p:nvPicPr>
        <p:blipFill>
          <a:blip r:embed="rId8"/>
          <a:stretch>
            <a:fillRect/>
          </a:stretch>
        </p:blipFill>
        <p:spPr>
          <a:xfrm>
            <a:off x="1785734" y="0"/>
            <a:ext cx="8620531" cy="6858000"/>
          </a:xfrm>
          <a:prstGeom prst="rect">
            <a:avLst/>
          </a:prstGeom>
        </p:spPr>
      </p:pic>
    </p:spTree>
    <p:extLst>
      <p:ext uri="{BB962C8B-B14F-4D97-AF65-F5344CB8AC3E}">
        <p14:creationId xmlns:p14="http://schemas.microsoft.com/office/powerpoint/2010/main" val="416793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3"/>
                                        </p:tgtEl>
                                        <p:attrNameLst>
                                          <p:attrName>ppt_x</p:attrName>
                                        </p:attrNameLst>
                                      </p:cBhvr>
                                      <p:tavLst>
                                        <p:tav tm="0">
                                          <p:val>
                                            <p:strVal val="ppt_x"/>
                                          </p:val>
                                        </p:tav>
                                        <p:tav tm="100000">
                                          <p:val>
                                            <p:strVal val="ppt_x"/>
                                          </p:val>
                                        </p:tav>
                                      </p:tavLst>
                                    </p:anim>
                                    <p:anim calcmode="lin" valueType="num">
                                      <p:cBhvr additive="base">
                                        <p:cTn id="7" dur="500"/>
                                        <p:tgtEl>
                                          <p:spTgt spid="13"/>
                                        </p:tgtEl>
                                        <p:attrNameLst>
                                          <p:attrName>ppt_y</p:attrName>
                                        </p:attrNameLst>
                                      </p:cBhvr>
                                      <p:tavLst>
                                        <p:tav tm="0">
                                          <p:val>
                                            <p:strVal val="ppt_y"/>
                                          </p:val>
                                        </p:tav>
                                        <p:tav tm="100000">
                                          <p:val>
                                            <p:strVal val="1+ppt_h/2"/>
                                          </p:val>
                                        </p:tav>
                                      </p:tavLst>
                                    </p:anim>
                                    <p:set>
                                      <p:cBhvr>
                                        <p:cTn id="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60120" y="317814"/>
            <a:ext cx="10268712" cy="1700784"/>
          </a:xfrm>
        </p:spPr>
        <p:txBody>
          <a:bodyPr rtlCol="0"/>
          <a:lstStyle/>
          <a:p>
            <a:pPr rtl="0"/>
            <a:r>
              <a:rPr lang="en-US" dirty="0"/>
              <a:t>CVSS SCORE</a:t>
            </a:r>
            <a:endParaRPr lang="en-GB" dirty="0"/>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3"/>
          </p:nvPr>
        </p:nvSpPr>
        <p:spPr>
          <a:xfrm>
            <a:off x="7527850" y="2587752"/>
            <a:ext cx="4497573" cy="841248"/>
          </a:xfrm>
        </p:spPr>
        <p:txBody>
          <a:bodyPr rtlCol="0">
            <a:normAutofit lnSpcReduction="10000"/>
          </a:bodyPr>
          <a:lstStyle/>
          <a:p>
            <a:pPr rtl="0"/>
            <a:r>
              <a:rPr lang="en-US" altLang="ko-KR" dirty="0"/>
              <a:t>Common vulnerability scoring system</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7527850" y="3546000"/>
            <a:ext cx="3839204" cy="2586806"/>
          </a:xfrm>
        </p:spPr>
        <p:txBody>
          <a:bodyPr rtlCol="0">
            <a:normAutofit/>
          </a:bodyPr>
          <a:lstStyle/>
          <a:p>
            <a:pPr rtl="0"/>
            <a:r>
              <a:rPr lang="ko-KR" altLang="en-US" dirty="0">
                <a:latin typeface="BM JUA OTF" panose="02020603020101020101" pitchFamily="18" charset="-127"/>
                <a:ea typeface="BM JUA OTF" panose="02020603020101020101" pitchFamily="18" charset="-127"/>
              </a:rPr>
              <a:t>공격 벡터</a:t>
            </a:r>
            <a:endParaRPr lang="en-GB" dirty="0">
              <a:latin typeface="BM JUA OTF" panose="02020603020101020101" pitchFamily="18" charset="-127"/>
              <a:ea typeface="BM JUA OTF" panose="02020603020101020101" pitchFamily="18" charset="-127"/>
            </a:endParaRPr>
          </a:p>
          <a:p>
            <a:pPr rtl="0"/>
            <a:r>
              <a:rPr lang="ko-KR" altLang="en-US" dirty="0">
                <a:latin typeface="BM JUA OTF" panose="02020603020101020101" pitchFamily="18" charset="-127"/>
                <a:ea typeface="BM JUA OTF" panose="02020603020101020101" pitchFamily="18" charset="-127"/>
              </a:rPr>
              <a:t>공격의 복잡성</a:t>
            </a:r>
            <a:endParaRPr lang="en-US" altLang="ko-KR" dirty="0">
              <a:latin typeface="BM JUA OTF" panose="02020603020101020101" pitchFamily="18" charset="-127"/>
              <a:ea typeface="BM JUA OTF" panose="02020603020101020101" pitchFamily="18" charset="-127"/>
            </a:endParaRPr>
          </a:p>
          <a:p>
            <a:pPr rtl="0"/>
            <a:r>
              <a:rPr lang="ko-KR" altLang="en-US" dirty="0">
                <a:latin typeface="BM JUA OTF" panose="02020603020101020101" pitchFamily="18" charset="-127"/>
                <a:ea typeface="BM JUA OTF" panose="02020603020101020101" pitchFamily="18" charset="-127"/>
              </a:rPr>
              <a:t>공격에 필요한 권한</a:t>
            </a:r>
            <a:endParaRPr lang="en-US" altLang="ko-KR" dirty="0">
              <a:latin typeface="BM JUA OTF" panose="02020603020101020101" pitchFamily="18" charset="-127"/>
              <a:ea typeface="BM JUA OTF" panose="02020603020101020101" pitchFamily="18" charset="-127"/>
            </a:endParaRPr>
          </a:p>
          <a:p>
            <a:pPr marL="0" indent="0" rtl="0">
              <a:buNone/>
            </a:pPr>
            <a:r>
              <a:rPr lang="ko-KR" altLang="en-US" dirty="0">
                <a:latin typeface="BM JUA OTF" panose="02020603020101020101" pitchFamily="18" charset="-127"/>
                <a:ea typeface="BM JUA OTF" panose="02020603020101020101" pitchFamily="18" charset="-127"/>
              </a:rPr>
              <a:t>등의 주요 특성에 따라 수치화 된 점수로 취약점 심각성을 표기하는 서비스 제공</a:t>
            </a:r>
            <a:endParaRPr lang="en-GB" dirty="0">
              <a:latin typeface="BM JUA OTF" panose="02020603020101020101" pitchFamily="18" charset="-127"/>
              <a:ea typeface="BM JUA OTF" panose="02020603020101020101" pitchFamily="18" charset="-127"/>
            </a:endParaRPr>
          </a:p>
        </p:txBody>
      </p:sp>
      <p:sp>
        <p:nvSpPr>
          <p:cNvPr id="8" name="Footer Placeholder 8">
            <a:extLst>
              <a:ext uri="{FF2B5EF4-FFF2-40B4-BE49-F238E27FC236}">
                <a16:creationId xmlns:a16="http://schemas.microsoft.com/office/drawing/2014/main" id="{B67120C1-6A9D-44FA-9A16-F092E488175C}"/>
              </a:ext>
            </a:extLst>
          </p:cNvPr>
          <p:cNvSpPr>
            <a:spLocks noGrp="1"/>
          </p:cNvSpPr>
          <p:nvPr>
            <p:ph type="ftr" sz="quarter" idx="11"/>
          </p:nvPr>
        </p:nvSpPr>
        <p:spPr>
          <a:xfrm>
            <a:off x="960120" y="6356350"/>
            <a:ext cx="3593407" cy="365125"/>
          </a:xfrm>
        </p:spPr>
        <p:txBody>
          <a:bodyPr rtlCol="0"/>
          <a:lstStyle/>
          <a:p>
            <a:pPr rtl="0"/>
            <a:r>
              <a:rPr lang="en-GB" dirty="0" err="1"/>
              <a:t>Argonet</a:t>
            </a:r>
            <a:endParaRPr lang="en-GB" dirty="0"/>
          </a:p>
        </p:txBody>
      </p:sp>
      <p:sp>
        <p:nvSpPr>
          <p:cNvPr id="7" name="Date Placeholder 7">
            <a:extLst>
              <a:ext uri="{FF2B5EF4-FFF2-40B4-BE49-F238E27FC236}">
                <a16:creationId xmlns:a16="http://schemas.microsoft.com/office/drawing/2014/main" id="{85BB0149-5446-495F-8B82-4AD0DE6CAFE2}"/>
              </a:ext>
            </a:extLst>
          </p:cNvPr>
          <p:cNvSpPr>
            <a:spLocks noGrp="1"/>
          </p:cNvSpPr>
          <p:nvPr>
            <p:ph type="dt" sz="half" idx="10"/>
          </p:nvPr>
        </p:nvSpPr>
        <p:spPr>
          <a:xfrm>
            <a:off x="4477512" y="6356350"/>
            <a:ext cx="3236976" cy="365125"/>
          </a:xfrm>
        </p:spPr>
        <p:txBody>
          <a:bodyPr rtlCol="0"/>
          <a:lstStyle/>
          <a:p>
            <a:pPr rtl="0"/>
            <a:r>
              <a:rPr lang="en-GB" dirty="0"/>
              <a:t>2021</a:t>
            </a:r>
          </a:p>
        </p:txBody>
      </p:sp>
      <p:sp>
        <p:nvSpPr>
          <p:cNvPr id="9" name="Slide Number Placeholder 9">
            <a:extLst>
              <a:ext uri="{FF2B5EF4-FFF2-40B4-BE49-F238E27FC236}">
                <a16:creationId xmlns:a16="http://schemas.microsoft.com/office/drawing/2014/main" id="{CC302B43-8755-4B25-A036-68EFC8791204}"/>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en-GB" smtClean="0"/>
              <a:pPr rtl="0"/>
              <a:t>6</a:t>
            </a:fld>
            <a:endParaRPr lang="en-GB"/>
          </a:p>
        </p:txBody>
      </p:sp>
      <p:pic>
        <p:nvPicPr>
          <p:cNvPr id="14" name="Picture 13">
            <a:extLst>
              <a:ext uri="{FF2B5EF4-FFF2-40B4-BE49-F238E27FC236}">
                <a16:creationId xmlns:a16="http://schemas.microsoft.com/office/drawing/2014/main" id="{F44B09B8-1F21-A54D-96B4-33D02171E1F0}"/>
              </a:ext>
            </a:extLst>
          </p:cNvPr>
          <p:cNvPicPr>
            <a:picLocks noChangeAspect="1"/>
          </p:cNvPicPr>
          <p:nvPr/>
        </p:nvPicPr>
        <p:blipFill>
          <a:blip r:embed="rId3"/>
          <a:stretch>
            <a:fillRect/>
          </a:stretch>
        </p:blipFill>
        <p:spPr>
          <a:xfrm>
            <a:off x="74428" y="2418740"/>
            <a:ext cx="7226974" cy="3537467"/>
          </a:xfrm>
          <a:prstGeom prst="rect">
            <a:avLst/>
          </a:prstGeom>
        </p:spPr>
      </p:pic>
    </p:spTree>
    <p:extLst>
      <p:ext uri="{BB962C8B-B14F-4D97-AF65-F5344CB8AC3E}">
        <p14:creationId xmlns:p14="http://schemas.microsoft.com/office/powerpoint/2010/main" val="3573682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3"/>
          </p:nvPr>
        </p:nvSpPr>
        <p:spPr>
          <a:xfrm>
            <a:off x="7527850" y="2587752"/>
            <a:ext cx="4497573" cy="841248"/>
          </a:xfrm>
        </p:spPr>
        <p:txBody>
          <a:bodyPr rtlCol="0">
            <a:normAutofit lnSpcReduction="10000"/>
          </a:bodyPr>
          <a:lstStyle/>
          <a:p>
            <a:pPr rtl="0"/>
            <a:r>
              <a:rPr lang="en-US" altLang="ko-KR" dirty="0"/>
              <a:t>Common vulnerability scoring system</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7527850" y="3546000"/>
            <a:ext cx="3839204" cy="2586806"/>
          </a:xfrm>
        </p:spPr>
        <p:txBody>
          <a:bodyPr rtlCol="0">
            <a:normAutofit/>
          </a:bodyPr>
          <a:lstStyle/>
          <a:p>
            <a:pPr rtl="0"/>
            <a:r>
              <a:rPr lang="ko-KR" altLang="en-US" dirty="0"/>
              <a:t>공격 벡터</a:t>
            </a:r>
            <a:endParaRPr lang="en-GB" dirty="0"/>
          </a:p>
          <a:p>
            <a:pPr rtl="0"/>
            <a:r>
              <a:rPr lang="ko-KR" altLang="en-US" dirty="0"/>
              <a:t>공격의 복잡성</a:t>
            </a:r>
            <a:endParaRPr lang="en-US" altLang="ko-KR" dirty="0"/>
          </a:p>
          <a:p>
            <a:pPr rtl="0"/>
            <a:r>
              <a:rPr lang="ko-KR" altLang="en-US" dirty="0"/>
              <a:t>공격에 필요한 권한</a:t>
            </a:r>
            <a:endParaRPr lang="en-US" altLang="ko-KR" dirty="0"/>
          </a:p>
          <a:p>
            <a:pPr marL="0" indent="0" rtl="0">
              <a:buNone/>
            </a:pPr>
            <a:r>
              <a:rPr lang="ko-KR" altLang="en-US" dirty="0"/>
              <a:t>등의 주요 특성에 따라 수치화 된 점수로 취약점 심각성을 표기하는 서비스 제공</a:t>
            </a:r>
            <a:endParaRPr lang="en-GB" dirty="0"/>
          </a:p>
        </p:txBody>
      </p:sp>
      <p:sp>
        <p:nvSpPr>
          <p:cNvPr id="8" name="Footer Placeholder 8">
            <a:extLst>
              <a:ext uri="{FF2B5EF4-FFF2-40B4-BE49-F238E27FC236}">
                <a16:creationId xmlns:a16="http://schemas.microsoft.com/office/drawing/2014/main" id="{B67120C1-6A9D-44FA-9A16-F092E488175C}"/>
              </a:ext>
            </a:extLst>
          </p:cNvPr>
          <p:cNvSpPr>
            <a:spLocks noGrp="1"/>
          </p:cNvSpPr>
          <p:nvPr>
            <p:ph type="ftr" sz="quarter" idx="11"/>
          </p:nvPr>
        </p:nvSpPr>
        <p:spPr>
          <a:xfrm>
            <a:off x="960120" y="6356350"/>
            <a:ext cx="3593407" cy="365125"/>
          </a:xfrm>
        </p:spPr>
        <p:txBody>
          <a:bodyPr rtlCol="0"/>
          <a:lstStyle/>
          <a:p>
            <a:pPr rtl="0"/>
            <a:r>
              <a:rPr lang="en-GB" dirty="0" err="1"/>
              <a:t>Argonet</a:t>
            </a:r>
            <a:endParaRPr lang="en-GB" dirty="0"/>
          </a:p>
        </p:txBody>
      </p:sp>
      <p:sp>
        <p:nvSpPr>
          <p:cNvPr id="7" name="Date Placeholder 7">
            <a:extLst>
              <a:ext uri="{FF2B5EF4-FFF2-40B4-BE49-F238E27FC236}">
                <a16:creationId xmlns:a16="http://schemas.microsoft.com/office/drawing/2014/main" id="{85BB0149-5446-495F-8B82-4AD0DE6CAFE2}"/>
              </a:ext>
            </a:extLst>
          </p:cNvPr>
          <p:cNvSpPr>
            <a:spLocks noGrp="1"/>
          </p:cNvSpPr>
          <p:nvPr>
            <p:ph type="dt" sz="half" idx="10"/>
          </p:nvPr>
        </p:nvSpPr>
        <p:spPr>
          <a:xfrm>
            <a:off x="4477512" y="6356350"/>
            <a:ext cx="3236976" cy="365125"/>
          </a:xfrm>
        </p:spPr>
        <p:txBody>
          <a:bodyPr rtlCol="0"/>
          <a:lstStyle/>
          <a:p>
            <a:pPr rtl="0"/>
            <a:r>
              <a:rPr lang="en-GB" dirty="0"/>
              <a:t>2021</a:t>
            </a:r>
          </a:p>
        </p:txBody>
      </p:sp>
      <p:sp>
        <p:nvSpPr>
          <p:cNvPr id="9" name="Slide Number Placeholder 9">
            <a:extLst>
              <a:ext uri="{FF2B5EF4-FFF2-40B4-BE49-F238E27FC236}">
                <a16:creationId xmlns:a16="http://schemas.microsoft.com/office/drawing/2014/main" id="{CC302B43-8755-4B25-A036-68EFC8791204}"/>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en-GB" smtClean="0"/>
              <a:pPr rtl="0"/>
              <a:t>7</a:t>
            </a:fld>
            <a:endParaRPr lang="en-GB"/>
          </a:p>
        </p:txBody>
      </p:sp>
      <p:pic>
        <p:nvPicPr>
          <p:cNvPr id="3" name="Picture 2">
            <a:extLst>
              <a:ext uri="{FF2B5EF4-FFF2-40B4-BE49-F238E27FC236}">
                <a16:creationId xmlns:a16="http://schemas.microsoft.com/office/drawing/2014/main" id="{058EF7B6-7CEB-8B47-9257-58D317B77821}"/>
              </a:ext>
            </a:extLst>
          </p:cNvPr>
          <p:cNvPicPr>
            <a:picLocks noChangeAspect="1"/>
          </p:cNvPicPr>
          <p:nvPr/>
        </p:nvPicPr>
        <p:blipFill>
          <a:blip r:embed="rId3"/>
          <a:stretch>
            <a:fillRect/>
          </a:stretch>
        </p:blipFill>
        <p:spPr>
          <a:xfrm>
            <a:off x="0" y="0"/>
            <a:ext cx="12192000" cy="7081284"/>
          </a:xfrm>
          <a:prstGeom prst="rect">
            <a:avLst/>
          </a:prstGeom>
        </p:spPr>
      </p:pic>
    </p:spTree>
    <p:extLst>
      <p:ext uri="{BB962C8B-B14F-4D97-AF65-F5344CB8AC3E}">
        <p14:creationId xmlns:p14="http://schemas.microsoft.com/office/powerpoint/2010/main" val="3879821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60120" y="317814"/>
            <a:ext cx="10268712" cy="1700784"/>
          </a:xfrm>
        </p:spPr>
        <p:txBody>
          <a:bodyPr rtlCol="0"/>
          <a:lstStyle/>
          <a:p>
            <a:pPr rtl="0"/>
            <a:r>
              <a:rPr lang="en-US" dirty="0"/>
              <a:t>Zero-day exploit</a:t>
            </a:r>
            <a:endParaRPr lang="en-GB" dirty="0"/>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idx="1"/>
          </p:nvPr>
        </p:nvSpPr>
        <p:spPr>
          <a:xfrm>
            <a:off x="960121" y="2587752"/>
            <a:ext cx="4818888" cy="892048"/>
          </a:xfrm>
        </p:spPr>
        <p:txBody>
          <a:bodyPr rtlCol="0"/>
          <a:lstStyle/>
          <a:p>
            <a:pPr rtl="0"/>
            <a:r>
              <a:rPr lang="ko-KR" altLang="en-US" dirty="0" err="1"/>
              <a:t>제로데이</a:t>
            </a:r>
            <a:r>
              <a:rPr lang="ko-KR" altLang="en-US" dirty="0"/>
              <a:t> 취약점</a:t>
            </a:r>
            <a:endParaRPr lang="en-GB" dirty="0"/>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960120" y="3594538"/>
            <a:ext cx="4818888" cy="2586806"/>
          </a:xfrm>
        </p:spPr>
        <p:txBody>
          <a:bodyPr vert="horz" lIns="91440" tIns="45720" rIns="91440" bIns="45720" rtlCol="0" anchor="t">
            <a:normAutofit/>
          </a:bodyPr>
          <a:lstStyle/>
          <a:p>
            <a:pPr rtl="0"/>
            <a:r>
              <a:rPr lang="en-US" dirty="0"/>
              <a:t>Zero-Day</a:t>
            </a:r>
            <a:r>
              <a:rPr lang="ko-KR" altLang="en-US" dirty="0"/>
              <a:t>는 취약점이 발견된 혹은 공개 된 그 날을 의미</a:t>
            </a:r>
            <a:endParaRPr lang="en-GB" dirty="0"/>
          </a:p>
          <a:p>
            <a:pPr rtl="0"/>
            <a:r>
              <a:rPr lang="ko-KR" altLang="en-US" dirty="0"/>
              <a:t>해당 시점에 공격자들은 이미 알고 해당 취약점을 이용하고 있지만</a:t>
            </a:r>
            <a:r>
              <a:rPr lang="en-US" altLang="ko-KR" dirty="0"/>
              <a:t>,</a:t>
            </a:r>
            <a:r>
              <a:rPr lang="ko-KR" altLang="en-US" dirty="0"/>
              <a:t> 개발자는 공격 시점에 그걸 해결할 시간이 하루가 되지 않음</a:t>
            </a:r>
            <a:r>
              <a:rPr lang="en-US" altLang="ko-KR" dirty="0"/>
              <a:t>.</a:t>
            </a:r>
            <a:endParaRPr lang="en-GB" dirty="0"/>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3"/>
          </p:nvPr>
        </p:nvSpPr>
        <p:spPr>
          <a:xfrm>
            <a:off x="6409944" y="2587752"/>
            <a:ext cx="4818888" cy="892048"/>
          </a:xfrm>
        </p:spPr>
        <p:txBody>
          <a:bodyPr rtlCol="0"/>
          <a:lstStyle/>
          <a:p>
            <a:pPr rtl="0"/>
            <a:r>
              <a:rPr lang="ko-KR" altLang="en-US" dirty="0"/>
              <a:t>특이점</a:t>
            </a:r>
            <a:endParaRPr lang="en-GB" dirty="0"/>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6409944" y="3594538"/>
            <a:ext cx="4818888" cy="2586806"/>
          </a:xfrm>
        </p:spPr>
        <p:txBody>
          <a:bodyPr rtlCol="0">
            <a:normAutofit fontScale="92500" lnSpcReduction="10000"/>
          </a:bodyPr>
          <a:lstStyle/>
          <a:p>
            <a:pPr rtl="0"/>
            <a:r>
              <a:rPr lang="ko-KR" altLang="en-US" dirty="0"/>
              <a:t>실제 </a:t>
            </a:r>
            <a:r>
              <a:rPr lang="ko-KR" altLang="en-US" dirty="0" err="1"/>
              <a:t>트위터등에</a:t>
            </a:r>
            <a:r>
              <a:rPr lang="ko-KR" altLang="en-US" dirty="0"/>
              <a:t> 공격 코드가 공개되고 나면 불과 몇시간 내에 공공기관이나 금융권에서 가장 먼저 해당 공격들이 감지됨</a:t>
            </a:r>
            <a:endParaRPr lang="en-GB" dirty="0"/>
          </a:p>
          <a:p>
            <a:r>
              <a:rPr lang="ko-KR" altLang="en-US" dirty="0" err="1"/>
              <a:t>재밌게도</a:t>
            </a:r>
            <a:r>
              <a:rPr lang="ko-KR" altLang="en-US" dirty="0"/>
              <a:t> 관찰되는 대부분의 취약점은 제로데이지만</a:t>
            </a:r>
            <a:r>
              <a:rPr lang="en-US" altLang="ko-KR" dirty="0"/>
              <a:t>,</a:t>
            </a:r>
            <a:r>
              <a:rPr lang="ko-KR" altLang="en-US" dirty="0"/>
              <a:t> 취약점의 </a:t>
            </a:r>
            <a:r>
              <a:rPr lang="en-US" altLang="ko-KR" dirty="0"/>
              <a:t>42%</a:t>
            </a:r>
            <a:r>
              <a:rPr lang="ko-KR" altLang="en-US" dirty="0"/>
              <a:t>는 대응 패치가 출시 된 이후에야 악용되기 시작됨</a:t>
            </a:r>
            <a:endParaRPr lang="en-GB" altLang="ko-KR" dirty="0"/>
          </a:p>
          <a:p>
            <a:r>
              <a:rPr lang="ko-KR" altLang="en-US" dirty="0"/>
              <a:t>취약점이 공표되는 순간부터 공격자와 방어하는 그룹간의 치열한 전쟁이 일어남</a:t>
            </a:r>
            <a:endParaRPr lang="en-US" altLang="ko-KR" dirty="0"/>
          </a:p>
        </p:txBody>
      </p:sp>
      <p:sp>
        <p:nvSpPr>
          <p:cNvPr id="8" name="Footer Placeholder 8">
            <a:extLst>
              <a:ext uri="{FF2B5EF4-FFF2-40B4-BE49-F238E27FC236}">
                <a16:creationId xmlns:a16="http://schemas.microsoft.com/office/drawing/2014/main" id="{B67120C1-6A9D-44FA-9A16-F092E488175C}"/>
              </a:ext>
            </a:extLst>
          </p:cNvPr>
          <p:cNvSpPr>
            <a:spLocks noGrp="1"/>
          </p:cNvSpPr>
          <p:nvPr>
            <p:ph type="ftr" sz="quarter" idx="11"/>
          </p:nvPr>
        </p:nvSpPr>
        <p:spPr>
          <a:xfrm>
            <a:off x="960120" y="6356350"/>
            <a:ext cx="3593407" cy="365125"/>
          </a:xfrm>
        </p:spPr>
        <p:txBody>
          <a:bodyPr rtlCol="0"/>
          <a:lstStyle/>
          <a:p>
            <a:pPr rtl="0"/>
            <a:r>
              <a:rPr lang="en-GB" dirty="0" err="1"/>
              <a:t>Argonet</a:t>
            </a:r>
            <a:endParaRPr lang="en-GB" dirty="0"/>
          </a:p>
        </p:txBody>
      </p:sp>
      <p:sp>
        <p:nvSpPr>
          <p:cNvPr id="7" name="Date Placeholder 7">
            <a:extLst>
              <a:ext uri="{FF2B5EF4-FFF2-40B4-BE49-F238E27FC236}">
                <a16:creationId xmlns:a16="http://schemas.microsoft.com/office/drawing/2014/main" id="{85BB0149-5446-495F-8B82-4AD0DE6CAFE2}"/>
              </a:ext>
            </a:extLst>
          </p:cNvPr>
          <p:cNvSpPr>
            <a:spLocks noGrp="1"/>
          </p:cNvSpPr>
          <p:nvPr>
            <p:ph type="dt" sz="half" idx="10"/>
          </p:nvPr>
        </p:nvSpPr>
        <p:spPr>
          <a:xfrm>
            <a:off x="4477512" y="6356350"/>
            <a:ext cx="3236976" cy="365125"/>
          </a:xfrm>
        </p:spPr>
        <p:txBody>
          <a:bodyPr rtlCol="0"/>
          <a:lstStyle/>
          <a:p>
            <a:pPr rtl="0"/>
            <a:r>
              <a:rPr lang="en-GB" dirty="0"/>
              <a:t>2021</a:t>
            </a:r>
          </a:p>
        </p:txBody>
      </p:sp>
      <p:sp>
        <p:nvSpPr>
          <p:cNvPr id="9" name="Slide Number Placeholder 9">
            <a:extLst>
              <a:ext uri="{FF2B5EF4-FFF2-40B4-BE49-F238E27FC236}">
                <a16:creationId xmlns:a16="http://schemas.microsoft.com/office/drawing/2014/main" id="{CC302B43-8755-4B25-A036-68EFC8791204}"/>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en-GB" smtClean="0"/>
              <a:pPr rtl="0"/>
              <a:t>8</a:t>
            </a:fld>
            <a:endParaRPr lang="en-GB"/>
          </a:p>
        </p:txBody>
      </p:sp>
    </p:spTree>
    <p:extLst>
      <p:ext uri="{BB962C8B-B14F-4D97-AF65-F5344CB8AC3E}">
        <p14:creationId xmlns:p14="http://schemas.microsoft.com/office/powerpoint/2010/main" val="2853215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960120" y="768096"/>
            <a:ext cx="10268712" cy="3136392"/>
          </a:xfrm>
        </p:spPr>
        <p:txBody>
          <a:bodyPr rtlCol="0"/>
          <a:lstStyle/>
          <a:p>
            <a:pPr rtl="0"/>
            <a:r>
              <a:rPr lang="en-GB" dirty="0"/>
              <a:t>second</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960120" y="4544568"/>
            <a:ext cx="10268712" cy="1545336"/>
          </a:xfrm>
        </p:spPr>
        <p:txBody>
          <a:bodyPr rtlCol="0"/>
          <a:lstStyle/>
          <a:p>
            <a:pPr rtl="0"/>
            <a:r>
              <a:rPr lang="en-GB" dirty="0" err="1"/>
              <a:t>Behavior</a:t>
            </a:r>
            <a:endParaRPr lang="en-GB" dirty="0"/>
          </a:p>
        </p:txBody>
      </p:sp>
      <p:pic>
        <p:nvPicPr>
          <p:cNvPr id="3" name="Picture 2">
            <a:extLst>
              <a:ext uri="{FF2B5EF4-FFF2-40B4-BE49-F238E27FC236}">
                <a16:creationId xmlns:a16="http://schemas.microsoft.com/office/drawing/2014/main" id="{00C5F953-A290-E94B-A0D3-0F02193396AA}"/>
              </a:ext>
            </a:extLst>
          </p:cNvPr>
          <p:cNvPicPr>
            <a:picLocks noChangeAspect="1"/>
          </p:cNvPicPr>
          <p:nvPr/>
        </p:nvPicPr>
        <p:blipFill>
          <a:blip r:embed="rId3"/>
          <a:stretch>
            <a:fillRect/>
          </a:stretch>
        </p:blipFill>
        <p:spPr>
          <a:xfrm>
            <a:off x="960120" y="365905"/>
            <a:ext cx="10165697" cy="6338842"/>
          </a:xfrm>
          <a:prstGeom prst="rect">
            <a:avLst/>
          </a:prstGeom>
        </p:spPr>
      </p:pic>
    </p:spTree>
    <p:extLst>
      <p:ext uri="{BB962C8B-B14F-4D97-AF65-F5344CB8AC3E}">
        <p14:creationId xmlns:p14="http://schemas.microsoft.com/office/powerpoint/2010/main" val="282572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2848853_TF11201103_Win32" id="{75EAE3B7-4D46-4C10-85AC-364937A052FB}" vid="{82C9772A-0BB1-4763-95DB-AB3CD5960B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0EFE35-5C2D-4EEC-93CA-7B3D4088735C}">
  <ds:schemaRefs>
    <ds:schemaRef ds:uri="http://schemas.microsoft.com/sharepoint/v3/contenttype/forms"/>
  </ds:schemaRefs>
</ds:datastoreItem>
</file>

<file path=customXml/itemProps2.xml><?xml version="1.0" encoding="utf-8"?>
<ds:datastoreItem xmlns:ds="http://schemas.openxmlformats.org/officeDocument/2006/customXml" ds:itemID="{6251B918-0091-4E96-9E28-42B87D9557A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33878E47-D7B4-44CA-8507-24783F79A5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256</TotalTime>
  <Words>980</Words>
  <Application>Microsoft Macintosh PowerPoint</Application>
  <PresentationFormat>Widescreen</PresentationFormat>
  <Paragraphs>201</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Franklin Gothic Demi Cond</vt:lpstr>
      <vt:lpstr>Franklin Gothic Medium</vt:lpstr>
      <vt:lpstr>BM JUA OTF</vt:lpstr>
      <vt:lpstr>Calibri</vt:lpstr>
      <vt:lpstr>BM DoHyeon OTF</vt:lpstr>
      <vt:lpstr>Arial</vt:lpstr>
      <vt:lpstr>Wingdings</vt:lpstr>
      <vt:lpstr>JuxtaposeVTI</vt:lpstr>
      <vt:lpstr>CVE-2021-44228 log4shell</vt:lpstr>
      <vt:lpstr>AGENDA</vt:lpstr>
      <vt:lpstr>first</vt:lpstr>
      <vt:lpstr>2021 Log4j 보안 취약점 사태</vt:lpstr>
      <vt:lpstr>Timeline</vt:lpstr>
      <vt:lpstr>CVSS SCORE</vt:lpstr>
      <vt:lpstr>PowerPoint Presentation</vt:lpstr>
      <vt:lpstr>Zero-day exploit</vt:lpstr>
      <vt:lpstr>second</vt:lpstr>
      <vt:lpstr>Behavior</vt:lpstr>
      <vt:lpstr>Behavior</vt:lpstr>
      <vt:lpstr>PowerPoint Presentation</vt:lpstr>
      <vt:lpstr>third</vt:lpstr>
      <vt:lpstr>Attack Scenario</vt:lpstr>
      <vt:lpstr>Attack Scenario</vt:lpstr>
      <vt:lpstr>fourth</vt:lpstr>
      <vt:lpstr>Log4j scan</vt:lpstr>
      <vt:lpstr>Mitigation</vt:lpstr>
      <vt:lpstr>잘못된 대처의 예</vt:lpstr>
      <vt:lpstr>SUMMARY</vt:lpstr>
      <vt:lpstr>Security is always excessive until it’s not enough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CVE-2021-44228 log4shell</dc:title>
  <dc:creator>박 세현</dc:creator>
  <cp:lastModifiedBy>박 세현</cp:lastModifiedBy>
  <cp:revision>5</cp:revision>
  <dcterms:created xsi:type="dcterms:W3CDTF">2021-12-26T06:24:51Z</dcterms:created>
  <dcterms:modified xsi:type="dcterms:W3CDTF">2021-12-26T13:02:31Z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